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0000"/>
    <a:srgbClr val="006C00"/>
    <a:srgbClr val="0B56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30" d="100"/>
          <a:sy n="130" d="100"/>
        </p:scale>
        <p:origin x="-834" y="172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C3650-8856-3545-9BD3-665B5554708D}" type="datetimeFigureOut">
              <a:t>9/10/2015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E08BD-0FE1-FC4E-9058-14BD03EBCE5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20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E08BD-0FE1-FC4E-9058-14BD03EBCE5B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08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D333-D932-F045-A60D-556500EF67AE}" type="datetimeFigureOut"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70E5-9A3E-6C44-A7CF-58EB83BC44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98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D333-D932-F045-A60D-556500EF67AE}" type="datetimeFigureOut"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70E5-9A3E-6C44-A7CF-58EB83BC44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1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D333-D932-F045-A60D-556500EF67AE}" type="datetimeFigureOut"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70E5-9A3E-6C44-A7CF-58EB83BC44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5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D333-D932-F045-A60D-556500EF67AE}" type="datetimeFigureOut"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70E5-9A3E-6C44-A7CF-58EB83BC44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3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D333-D932-F045-A60D-556500EF67AE}" type="datetimeFigureOut"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70E5-9A3E-6C44-A7CF-58EB83BC44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50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D333-D932-F045-A60D-556500EF67AE}" type="datetimeFigureOut"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70E5-9A3E-6C44-A7CF-58EB83BC44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20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D333-D932-F045-A60D-556500EF67AE}" type="datetimeFigureOut">
              <a:t>9/10/2015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70E5-9A3E-6C44-A7CF-58EB83BC44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0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D333-D932-F045-A60D-556500EF67AE}" type="datetimeFigureOut"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70E5-9A3E-6C44-A7CF-58EB83BC44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9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D333-D932-F045-A60D-556500EF67AE}" type="datetimeFigureOut">
              <a:t>9/10/2015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70E5-9A3E-6C44-A7CF-58EB83BC44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78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D333-D932-F045-A60D-556500EF67AE}" type="datetimeFigureOut"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70E5-9A3E-6C44-A7CF-58EB83BC44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71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D333-D932-F045-A60D-556500EF67AE}" type="datetimeFigureOut"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70E5-9A3E-6C44-A7CF-58EB83BC44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8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5D333-D932-F045-A60D-556500EF67AE}" type="datetimeFigureOut"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70E5-9A3E-6C44-A7CF-58EB83BC44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2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Tricholoma_magnivelare_2797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2" r="6372" b="27526"/>
          <a:stretch/>
        </p:blipFill>
        <p:spPr>
          <a:xfrm>
            <a:off x="341531" y="373851"/>
            <a:ext cx="2780659" cy="26739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 descr="nosmokingcirc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184" y="5899786"/>
            <a:ext cx="1084458" cy="108445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298586" y="261467"/>
            <a:ext cx="4161236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o-LA" sz="2800" b="1" dirty="0" smtClean="0"/>
              <a:t>ປົກ</a:t>
            </a:r>
            <a:r>
              <a:rPr lang="lo-LA" sz="2800" b="1" dirty="0"/>
              <a:t>ປ້ອງບ່ອນອາໄສຂອງເຫັດມາຊຶຕາເກະຈາກໄຟໃໝ້ປ່າ!</a:t>
            </a:r>
          </a:p>
          <a:p>
            <a:r>
              <a:rPr lang="lo-LA" sz="2800" b="1" dirty="0"/>
              <a:t>ປົກປ້ອງສິດທິໃນການເກັບເຫັດ</a:t>
            </a:r>
            <a:r>
              <a:rPr lang="lo-LA" sz="2800" b="1" dirty="0" smtClean="0"/>
              <a:t>!</a:t>
            </a:r>
            <a:endParaRPr lang="en-US" sz="2800" b="1" dirty="0" smtClean="0"/>
          </a:p>
          <a:p>
            <a:r>
              <a:rPr lang="lo-LA" sz="1200" dirty="0" smtClean="0"/>
              <a:t>ປ່າ</a:t>
            </a:r>
            <a:r>
              <a:rPr lang="lo-LA" sz="1200" dirty="0"/>
              <a:t>ຂອງພວກເຮົາແມ່ນບ້ານຂອງເຫັດມາດຊືຕາເກະ, ເຊິ່ງເປັນເຫັດທີ່ມີລາຄາແພງເນື່ອງຈາກລົດຊາດທີ່ເປັນເອກະລັກຂອງມັນ. ເນື່ອງຈາກອັນຕະລາຍຈາກໄຟໃໝ້, ທ່ານຕ້ອງເອົາໃຈໃສ່ຢ່າງສຸດຂີດ ເພື່ອຫຼີກລຽງການກໍ່ໃຫ້ເກີດໄຟໃໝ້ປ່າໃນຂະນະທີ່ຢູ່ໃນ</a:t>
            </a:r>
            <a:r>
              <a:rPr lang="lo-LA" sz="1200" dirty="0" smtClean="0"/>
              <a:t>ປ່າໄມ້.</a:t>
            </a:r>
            <a:endParaRPr lang="en-US" sz="1200" dirty="0"/>
          </a:p>
        </p:txBody>
      </p:sp>
      <p:pic>
        <p:nvPicPr>
          <p:cNvPr id="26" name="Picture 25" descr="smokingboa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852" y="5868426"/>
            <a:ext cx="1706406" cy="1500539"/>
          </a:xfrm>
          <a:prstGeom prst="rect">
            <a:avLst/>
          </a:prstGeom>
        </p:spPr>
      </p:pic>
      <p:pic>
        <p:nvPicPr>
          <p:cNvPr id="38" name="Picture 37" descr="smokingcleare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31" y="7511103"/>
            <a:ext cx="1678669" cy="1482899"/>
          </a:xfrm>
          <a:prstGeom prst="rect">
            <a:avLst/>
          </a:prstGeom>
        </p:spPr>
      </p:pic>
      <p:pic>
        <p:nvPicPr>
          <p:cNvPr id="39" name="Picture 38" descr="smokingdevelope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852" y="7486600"/>
            <a:ext cx="1706406" cy="1507402"/>
          </a:xfrm>
          <a:prstGeom prst="rect">
            <a:avLst/>
          </a:prstGeom>
        </p:spPr>
      </p:pic>
      <p:pic>
        <p:nvPicPr>
          <p:cNvPr id="40" name="Picture 39" descr="smokingvehicle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32" y="5868426"/>
            <a:ext cx="1658068" cy="14580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41531" y="9082388"/>
            <a:ext cx="350472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o-LA" sz="1000" dirty="0"/>
              <a:t>ທ່ານສາມາດສູບຢາໃນພາຫານະ ຫຼືອາຄານທີ່ປິດລ້ອມໄດ້, ໃນພື້ນທີ່ຕັ້ງແຄັມທີ່ກຳນົດໄວ້, ຢູ່ໃນເຮືອເທິງໜອງນໍ້າ ແລະແມ່ນໍ້າ, ຫຼືໃນຂະນະໃນຂະນະຢຸດພັກໃນບໍລິເວນທີ່ຢ່າງນ້ອຍມີລັດສະໝີຫ່າງ 3 ຟຸດຈາກທຸກວັດສະດຸທີ່ສາມາດຕິດໄຟ</a:t>
            </a:r>
            <a:r>
              <a:rPr lang="lo-LA" sz="1000" dirty="0" smtClean="0"/>
              <a:t>ໄດ້.</a:t>
            </a:r>
            <a:r>
              <a:rPr lang="en-US" sz="1000" dirty="0" smtClean="0"/>
              <a:t>                                             </a:t>
            </a:r>
            <a:r>
              <a:rPr lang="en-US" sz="1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Lao</a:t>
            </a:r>
            <a:endParaRPr lang="en-US" sz="10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3831" y="4950436"/>
            <a:ext cx="701940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lo-LA" sz="1400" dirty="0"/>
              <a:t>ຫ້າມການຈູດກອງໄຟເປີດທຸກປະເພດໃນປ່າມສະຫງວນແຫ່ງຊາດ </a:t>
            </a:r>
            <a:r>
              <a:rPr lang="en-US" sz="1400" dirty="0"/>
              <a:t>Deschutes. </a:t>
            </a:r>
            <a:r>
              <a:rPr lang="lo-LA" sz="1400" dirty="0"/>
              <a:t>ບໍ່ມີຂໍ້ຍົກເວັ້ນສຳລັບພື້ນທີ່ຕັ້ງແຄັມທີ່ພັດທະນາ ຫຼືຈັດຂຶ້ນ.</a:t>
            </a:r>
            <a:endParaRPr lang="en-US" sz="1400" dirty="0"/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3979049" y="7059135"/>
            <a:ext cx="1085593" cy="1085593"/>
            <a:chOff x="3550239" y="6158195"/>
            <a:chExt cx="1279806" cy="1279806"/>
          </a:xfrm>
        </p:grpSpPr>
        <p:pic>
          <p:nvPicPr>
            <p:cNvPr id="25" name="Picture 24" descr="metalfirering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1016" y="6256740"/>
              <a:ext cx="988780" cy="962880"/>
            </a:xfrm>
            <a:prstGeom prst="rect">
              <a:avLst/>
            </a:prstGeom>
          </p:spPr>
        </p:pic>
        <p:pic>
          <p:nvPicPr>
            <p:cNvPr id="27" name="Picture 26" descr="donotredcircle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239" y="6158195"/>
              <a:ext cx="1279806" cy="1279806"/>
            </a:xfrm>
            <a:prstGeom prst="rect">
              <a:avLst/>
            </a:prstGeom>
          </p:spPr>
        </p:pic>
      </p:grpSp>
      <p:sp>
        <p:nvSpPr>
          <p:cNvPr id="31" name="TextBox 30"/>
          <p:cNvSpPr txBox="1"/>
          <p:nvPr/>
        </p:nvSpPr>
        <p:spPr>
          <a:xfrm>
            <a:off x="5170785" y="6137858"/>
            <a:ext cx="1086610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19063" indent="-119063">
              <a:buFont typeface="Arial"/>
              <a:buChar char="•"/>
            </a:pPr>
            <a:r>
              <a:rPr lang="lo-LA" sz="900" dirty="0" smtClean="0"/>
              <a:t>ການ</a:t>
            </a:r>
            <a:r>
              <a:rPr lang="lo-LA" sz="900" dirty="0"/>
              <a:t>ສູບຢາ</a:t>
            </a:r>
          </a:p>
          <a:p>
            <a:pPr marL="119063" indent="-119063">
              <a:buFont typeface="Arial"/>
              <a:buChar char="•"/>
            </a:pPr>
            <a:r>
              <a:rPr lang="lo-LA" sz="900" dirty="0" smtClean="0"/>
              <a:t>ກອງ</a:t>
            </a:r>
            <a:r>
              <a:rPr lang="lo-LA" sz="900" dirty="0"/>
              <a:t>ໄຟຕັ້ງແຄັມ</a:t>
            </a:r>
          </a:p>
          <a:p>
            <a:pPr marL="119063" indent="-119063">
              <a:buFont typeface="Arial"/>
              <a:buChar char="•"/>
            </a:pPr>
            <a:r>
              <a:rPr lang="lo-LA" sz="900" dirty="0" smtClean="0"/>
              <a:t>ການ</a:t>
            </a:r>
            <a:r>
              <a:rPr lang="lo-LA" sz="900" dirty="0"/>
              <a:t>ຈູດໄຟເຕືອນ</a:t>
            </a:r>
          </a:p>
          <a:p>
            <a:pPr marL="119063" indent="-119063">
              <a:buFont typeface="Arial"/>
              <a:buChar char="•"/>
            </a:pPr>
            <a:r>
              <a:rPr lang="lo-LA" sz="900" dirty="0" smtClean="0"/>
              <a:t>ການ</a:t>
            </a:r>
            <a:r>
              <a:rPr lang="lo-LA" sz="900" dirty="0"/>
              <a:t>ຈູດໄຟເພື່ອແຕ່ງອາຫານ</a:t>
            </a:r>
          </a:p>
          <a:p>
            <a:pPr marL="119063" indent="-119063">
              <a:buFont typeface="Arial"/>
              <a:buChar char="•"/>
            </a:pPr>
            <a:r>
              <a:rPr lang="lo-LA" sz="900" dirty="0" smtClean="0"/>
              <a:t>ກອງ</a:t>
            </a:r>
            <a:r>
              <a:rPr lang="lo-LA" sz="900" dirty="0"/>
              <a:t>ໄຟຕັ້ງແຄັມຈາກແກັສໂພຣເພນແບບຖືໄປມາໄດ້</a:t>
            </a:r>
          </a:p>
          <a:p>
            <a:pPr marL="119063" indent="-119063">
              <a:buFont typeface="Arial"/>
              <a:buChar char="•"/>
            </a:pPr>
            <a:r>
              <a:rPr lang="lo-LA" sz="900" dirty="0" smtClean="0"/>
              <a:t>ກອງ</a:t>
            </a:r>
            <a:r>
              <a:rPr lang="lo-LA" sz="900" dirty="0"/>
              <a:t>ໄຟຈາກຖ່ານໄມ້</a:t>
            </a:r>
          </a:p>
          <a:p>
            <a:pPr marL="119063" indent="-119063">
              <a:buFont typeface="Arial"/>
              <a:buChar char="•"/>
            </a:pPr>
            <a:r>
              <a:rPr lang="lo-LA" sz="900" dirty="0" smtClean="0"/>
              <a:t>ເຕົາໄຟ</a:t>
            </a:r>
            <a:r>
              <a:rPr lang="lo-LA" sz="900" dirty="0"/>
              <a:t>ທີ່ໃຊ້ເສດໄມ້ ຫຼືເຊື້ອເພີງຊີວະມວນ</a:t>
            </a:r>
          </a:p>
          <a:p>
            <a:pPr marL="119063" indent="-119063">
              <a:buFont typeface="Arial"/>
              <a:buChar char="•"/>
            </a:pPr>
            <a:r>
              <a:rPr lang="lo-LA" sz="900" dirty="0" smtClean="0"/>
              <a:t>ເຕົ້າ</a:t>
            </a:r>
            <a:r>
              <a:rPr lang="lo-LA" sz="900" dirty="0"/>
              <a:t>ປີ້ງທີ່ໃຊ້ເຊື້ອງເພີງຊີວະມວນອັດເມັດ ຫຼືຄົນສູບຢາ.</a:t>
            </a:r>
          </a:p>
        </p:txBody>
      </p: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6340978" y="5868426"/>
            <a:ext cx="1110511" cy="1110511"/>
            <a:chOff x="5731503" y="7212207"/>
            <a:chExt cx="1279806" cy="1279806"/>
          </a:xfrm>
        </p:grpSpPr>
        <p:pic>
          <p:nvPicPr>
            <p:cNvPr id="33" name="Picture 32" descr="shortgrill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9056" y="7295555"/>
              <a:ext cx="804496" cy="1007981"/>
            </a:xfrm>
            <a:prstGeom prst="rect">
              <a:avLst/>
            </a:prstGeom>
          </p:spPr>
        </p:pic>
        <p:pic>
          <p:nvPicPr>
            <p:cNvPr id="34" name="Picture 33" descr="donotredcircle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1503" y="7212207"/>
              <a:ext cx="1279806" cy="1279806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/>
        </p:nvSpPr>
        <p:spPr>
          <a:xfrm>
            <a:off x="4027218" y="5463409"/>
            <a:ext cx="3386021" cy="335989"/>
          </a:xfrm>
          <a:prstGeom prst="rect">
            <a:avLst/>
          </a:prstGeom>
          <a:solidFill>
            <a:srgbClr val="BA0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lo-LA" sz="2000" b="1" dirty="0">
                <a:solidFill>
                  <a:schemeClr val="bg1"/>
                </a:solidFill>
              </a:rPr>
              <a:t>ຫ້າມ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8113" y="5463409"/>
            <a:ext cx="3458145" cy="335989"/>
          </a:xfrm>
          <a:prstGeom prst="rect">
            <a:avLst/>
          </a:prstGeom>
          <a:solidFill>
            <a:srgbClr val="006C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lo-LA" sz="2000" b="1" dirty="0">
                <a:solidFill>
                  <a:schemeClr val="bg1"/>
                </a:solidFill>
              </a:rPr>
              <a:t>ອະນຸຍາດ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4106945" y="8868091"/>
            <a:ext cx="2116436" cy="8081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001838" algn="l"/>
                <a:tab pos="3587750" algn="l"/>
              </a:tabLst>
            </a:pPr>
            <a:r>
              <a:rPr lang="en-US" sz="1000" dirty="0" err="1"/>
              <a:t>Crescent Ranger District Office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001838" algn="l"/>
                <a:tab pos="3587750" algn="l"/>
              </a:tabLst>
            </a:pPr>
            <a:r>
              <a:rPr lang="en-US" sz="1000" dirty="0" err="1"/>
              <a:t>136471 Hwy 97 North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001838" algn="l"/>
                <a:tab pos="3587750" algn="l"/>
              </a:tabLst>
            </a:pPr>
            <a:r>
              <a:rPr lang="en-US" sz="1000" dirty="0" err="1"/>
              <a:t>Crescent, OR 97733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001838" algn="l"/>
                <a:tab pos="3587750" algn="l"/>
              </a:tabLst>
            </a:pPr>
            <a:r>
              <a:rPr lang="en-US" sz="1000" dirty="0" err="1"/>
              <a:t>541-433-3200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001838" algn="l"/>
                <a:tab pos="3587750" algn="l"/>
              </a:tabLst>
            </a:pPr>
            <a:r>
              <a:rPr lang="en-US" sz="1000" dirty="0" err="1"/>
              <a:t>www.fs.usda.gov/deschutes</a:t>
            </a:r>
          </a:p>
        </p:txBody>
      </p:sp>
      <p:pic>
        <p:nvPicPr>
          <p:cNvPr id="52" name="Picture 51" descr="deschutessign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219" y="8437951"/>
            <a:ext cx="1710372" cy="118248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106945" y="8251544"/>
            <a:ext cx="3306294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2010greenyellow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945" y="8312955"/>
            <a:ext cx="531985" cy="56647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345024" y="7031068"/>
            <a:ext cx="1100431" cy="1092669"/>
            <a:chOff x="6345024" y="7031068"/>
            <a:chExt cx="1100431" cy="1092669"/>
          </a:xfrm>
        </p:grpSpPr>
        <p:pic>
          <p:nvPicPr>
            <p:cNvPr id="28" name="Picture 27" descr="charcoal2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5024" y="7295159"/>
              <a:ext cx="1068010" cy="522854"/>
            </a:xfrm>
            <a:prstGeom prst="rect">
              <a:avLst/>
            </a:prstGeom>
          </p:spPr>
        </p:pic>
        <p:pic>
          <p:nvPicPr>
            <p:cNvPr id="29" name="Picture 28" descr="nocircle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2786" y="7031068"/>
              <a:ext cx="1092669" cy="1092669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1" y="3278925"/>
            <a:ext cx="154305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95234" y="3419508"/>
            <a:ext cx="52192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sz="6000" b="1" dirty="0">
                <a:ln>
                  <a:solidFill>
                    <a:schemeClr val="accent1"/>
                  </a:solidFill>
                </a:ln>
                <a:solidFill>
                  <a:srgbClr val="CC0000"/>
                </a:solidFill>
              </a:rPr>
              <a:t>ຢ່າຈູດໄຟ </a:t>
            </a:r>
            <a:endParaRPr lang="en-US" sz="6000" b="1" dirty="0" smtClean="0">
              <a:ln>
                <a:solidFill>
                  <a:schemeClr val="accent1"/>
                </a:solidFill>
              </a:ln>
              <a:solidFill>
                <a:srgbClr val="CC0000"/>
              </a:solidFill>
            </a:endParaRPr>
          </a:p>
          <a:p>
            <a:r>
              <a:rPr lang="en-US" sz="2800" b="1" dirty="0" smtClean="0"/>
              <a:t>   </a:t>
            </a:r>
            <a:r>
              <a:rPr lang="lo-LA" sz="2800" b="1" dirty="0" smtClean="0"/>
              <a:t>ເນື່ອງ</a:t>
            </a:r>
            <a:r>
              <a:rPr lang="lo-LA" sz="2800" b="1" dirty="0"/>
              <a:t>ຈາກອັນຕະລາຍໄຟໃໝ້ປ່າ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41129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251</Words>
  <Application>Microsoft Office PowerPoint</Application>
  <PresentationFormat>Custom</PresentationFormat>
  <Paragraphs>23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US Forest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Gwen Hensley</dc:creator>
  <cp:lastModifiedBy>USDA Forest Service</cp:lastModifiedBy>
  <cp:revision>38</cp:revision>
  <cp:lastPrinted>2015-08-28T17:28:31Z</cp:lastPrinted>
  <dcterms:created xsi:type="dcterms:W3CDTF">2015-07-20T22:47:26Z</dcterms:created>
  <dcterms:modified xsi:type="dcterms:W3CDTF">2015-09-11T00:52:41Z</dcterms:modified>
</cp:coreProperties>
</file>