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6C00"/>
    <a:srgbClr val="0B56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30" d="100"/>
          <a:sy n="130" d="100"/>
        </p:scale>
        <p:origin x="-834" y="267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C3650-8856-3545-9BD3-665B5554708D}" type="datetimeFigureOut">
              <a:t>9/10/2015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E08BD-0FE1-FC4E-9058-14BD03EBCE5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20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E08BD-0FE1-FC4E-9058-14BD03EBCE5B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08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D333-D932-F045-A60D-556500EF67AE}" type="datetimeFigureOut"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70E5-9A3E-6C44-A7CF-58EB83BC44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98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D333-D932-F045-A60D-556500EF67AE}" type="datetimeFigureOut"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70E5-9A3E-6C44-A7CF-58EB83BC44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1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D333-D932-F045-A60D-556500EF67AE}" type="datetimeFigureOut"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70E5-9A3E-6C44-A7CF-58EB83BC44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5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D333-D932-F045-A60D-556500EF67AE}" type="datetimeFigureOut"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70E5-9A3E-6C44-A7CF-58EB83BC44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3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D333-D932-F045-A60D-556500EF67AE}" type="datetimeFigureOut"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70E5-9A3E-6C44-A7CF-58EB83BC44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50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D333-D932-F045-A60D-556500EF67AE}" type="datetimeFigureOut"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70E5-9A3E-6C44-A7CF-58EB83BC44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20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D333-D932-F045-A60D-556500EF67AE}" type="datetimeFigureOut">
              <a:t>9/10/2015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70E5-9A3E-6C44-A7CF-58EB83BC44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0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D333-D932-F045-A60D-556500EF67AE}" type="datetimeFigureOut"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70E5-9A3E-6C44-A7CF-58EB83BC44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92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D333-D932-F045-A60D-556500EF67AE}" type="datetimeFigureOut">
              <a:t>9/10/2015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70E5-9A3E-6C44-A7CF-58EB83BC44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78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D333-D932-F045-A60D-556500EF67AE}" type="datetimeFigureOut"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70E5-9A3E-6C44-A7CF-58EB83BC44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71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D333-D932-F045-A60D-556500EF67AE}" type="datetimeFigureOut"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70E5-9A3E-6C44-A7CF-58EB83BC44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8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5D333-D932-F045-A60D-556500EF67AE}" type="datetimeFigureOut"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70E5-9A3E-6C44-A7CF-58EB83BC44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2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Tricholoma_magnivelare_2797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2" r="6372" b="27526"/>
          <a:stretch/>
        </p:blipFill>
        <p:spPr>
          <a:xfrm>
            <a:off x="341531" y="373851"/>
            <a:ext cx="2780659" cy="26739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 descr="nosmokingcirc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184" y="5899786"/>
            <a:ext cx="1084458" cy="108445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298586" y="261467"/>
            <a:ext cx="4161236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 err="1">
                <a:latin typeface="Calibri" panose="020F0502020204030204" pitchFamily="34" charset="0"/>
              </a:rPr>
              <a:t>Beu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jienv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matsutake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coutv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nyei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dorngx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nqaeqv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jienv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lomc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zangc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Calibri" panose="020F0502020204030204" pitchFamily="34" charset="0"/>
              </a:rPr>
              <a:t>douz</a:t>
            </a:r>
            <a:r>
              <a:rPr lang="en-US" sz="2400" b="1" dirty="0" smtClean="0">
                <a:latin typeface="Calibri" panose="020F0502020204030204" pitchFamily="34" charset="0"/>
              </a:rPr>
              <a:t>!    </a:t>
            </a:r>
            <a:r>
              <a:rPr lang="en-US" sz="2400" b="1" dirty="0" err="1" smtClean="0">
                <a:latin typeface="Calibri" panose="020F0502020204030204" pitchFamily="34" charset="0"/>
              </a:rPr>
              <a:t>Beu</a:t>
            </a:r>
            <a:r>
              <a:rPr lang="en-US" sz="2400" b="1" dirty="0" smtClean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jienv</a:t>
            </a:r>
            <a:r>
              <a:rPr lang="en-US" sz="2400" b="1" dirty="0">
                <a:latin typeface="Calibri" panose="020F0502020204030204" pitchFamily="34" charset="0"/>
              </a:rPr>
              <a:t> bun </a:t>
            </a:r>
            <a:r>
              <a:rPr lang="en-US" sz="2400" b="1" dirty="0" err="1">
                <a:latin typeface="Calibri" panose="020F0502020204030204" pitchFamily="34" charset="0"/>
              </a:rPr>
              <a:t>mbuo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haih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duqv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siou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cun-gaeng</a:t>
            </a:r>
            <a:r>
              <a:rPr lang="en-US" sz="2400" b="1" dirty="0">
                <a:latin typeface="Calibri" panose="020F0502020204030204" pitchFamily="34" charset="0"/>
              </a:rPr>
              <a:t>!</a:t>
            </a:r>
          </a:p>
          <a:p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Mbuo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nyei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maaih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ndiangx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nyei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gemh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lomc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se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matsutake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cuotv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nyei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dorngx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,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maaih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jaax-zinh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yiem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lungh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ndiev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weic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zuqc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lengc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jeiv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kuv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haic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.</a:t>
            </a:r>
          </a:p>
          <a:p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Douz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se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maaih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hiuang-orqv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nyei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,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meih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a’zuqc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beu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jienv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nqaeqv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coutv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lomc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zangc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douz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yiem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maaih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ndiangx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camv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nyei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gemh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lomc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MS Mincho"/>
              <a:cs typeface="Times New Roman"/>
            </a:endParaRPr>
          </a:p>
        </p:txBody>
      </p:sp>
      <p:pic>
        <p:nvPicPr>
          <p:cNvPr id="26" name="Picture 25" descr="smokingboa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852" y="5868426"/>
            <a:ext cx="1706406" cy="1500539"/>
          </a:xfrm>
          <a:prstGeom prst="rect">
            <a:avLst/>
          </a:prstGeom>
        </p:spPr>
      </p:pic>
      <p:pic>
        <p:nvPicPr>
          <p:cNvPr id="38" name="Picture 37" descr="smokingcleare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31" y="7511103"/>
            <a:ext cx="1678669" cy="1482899"/>
          </a:xfrm>
          <a:prstGeom prst="rect">
            <a:avLst/>
          </a:prstGeom>
        </p:spPr>
      </p:pic>
      <p:pic>
        <p:nvPicPr>
          <p:cNvPr id="39" name="Picture 38" descr="smokingdevelope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852" y="7486600"/>
            <a:ext cx="1706406" cy="1507402"/>
          </a:xfrm>
          <a:prstGeom prst="rect">
            <a:avLst/>
          </a:prstGeom>
        </p:spPr>
      </p:pic>
      <p:pic>
        <p:nvPicPr>
          <p:cNvPr id="40" name="Picture 39" descr="smokingvehicle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32" y="5868426"/>
            <a:ext cx="1658068" cy="14580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41531" y="9082388"/>
            <a:ext cx="3504727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err="1"/>
              <a:t>Meih</a:t>
            </a:r>
            <a:r>
              <a:rPr lang="en-US" sz="1000" dirty="0"/>
              <a:t> </a:t>
            </a:r>
            <a:r>
              <a:rPr lang="en-US" sz="1000" dirty="0" err="1"/>
              <a:t>haih</a:t>
            </a:r>
            <a:r>
              <a:rPr lang="en-US" sz="1000" dirty="0"/>
              <a:t> </a:t>
            </a:r>
            <a:r>
              <a:rPr lang="en-US" sz="1000" dirty="0" err="1"/>
              <a:t>duqv</a:t>
            </a:r>
            <a:r>
              <a:rPr lang="en-US" sz="1000" dirty="0"/>
              <a:t> </a:t>
            </a:r>
            <a:r>
              <a:rPr lang="en-US" sz="1000" dirty="0" err="1"/>
              <a:t>buov</a:t>
            </a:r>
            <a:r>
              <a:rPr lang="en-US" sz="1000" dirty="0"/>
              <a:t> in </a:t>
            </a:r>
            <a:r>
              <a:rPr lang="en-US" sz="1000" dirty="0" err="1"/>
              <a:t>mbiaatc</a:t>
            </a:r>
            <a:r>
              <a:rPr lang="en-US" sz="1000" dirty="0"/>
              <a:t> </a:t>
            </a:r>
            <a:r>
              <a:rPr lang="en-US" sz="1000" dirty="0" err="1"/>
              <a:t>yiem</a:t>
            </a:r>
            <a:r>
              <a:rPr lang="en-US" sz="1000" dirty="0"/>
              <a:t> </a:t>
            </a:r>
            <a:r>
              <a:rPr lang="en-US" sz="1000" dirty="0" err="1"/>
              <a:t>gu’nyuoz</a:t>
            </a:r>
            <a:r>
              <a:rPr lang="en-US" sz="1000" dirty="0"/>
              <a:t> </a:t>
            </a:r>
            <a:r>
              <a:rPr lang="en-US" sz="1000" dirty="0" err="1"/>
              <a:t>guon</a:t>
            </a:r>
            <a:r>
              <a:rPr lang="en-US" sz="1000" dirty="0"/>
              <a:t> </a:t>
            </a:r>
            <a:r>
              <a:rPr lang="en-US" sz="1000" dirty="0" err="1"/>
              <a:t>jienv</a:t>
            </a:r>
            <a:r>
              <a:rPr lang="en-US" sz="1000" dirty="0"/>
              <a:t> </a:t>
            </a:r>
            <a:r>
              <a:rPr lang="en-US" sz="1000" dirty="0" err="1"/>
              <a:t>nyei</a:t>
            </a:r>
            <a:r>
              <a:rPr lang="en-US" sz="1000" dirty="0"/>
              <a:t> </a:t>
            </a:r>
            <a:r>
              <a:rPr lang="en-US" sz="1000" dirty="0" err="1"/>
              <a:t>cie</a:t>
            </a:r>
            <a:r>
              <a:rPr lang="en-US" sz="1000" dirty="0"/>
              <a:t> </a:t>
            </a:r>
            <a:r>
              <a:rPr lang="en-US" sz="1000" dirty="0" err="1"/>
              <a:t>fai</a:t>
            </a:r>
            <a:r>
              <a:rPr lang="en-US" sz="1000" dirty="0"/>
              <a:t> </a:t>
            </a:r>
            <a:r>
              <a:rPr lang="en-US" sz="1000" dirty="0" err="1"/>
              <a:t>biauv</a:t>
            </a:r>
            <a:r>
              <a:rPr lang="en-US" sz="1000" dirty="0"/>
              <a:t>, </a:t>
            </a:r>
            <a:r>
              <a:rPr lang="en-US" sz="1000" dirty="0" err="1"/>
              <a:t>yiem</a:t>
            </a:r>
            <a:r>
              <a:rPr lang="en-US" sz="1000" dirty="0"/>
              <a:t> </a:t>
            </a:r>
            <a:r>
              <a:rPr lang="en-US" sz="1000" dirty="0" err="1"/>
              <a:t>nuqv</a:t>
            </a:r>
            <a:r>
              <a:rPr lang="en-US" sz="1000" dirty="0"/>
              <a:t> </a:t>
            </a:r>
            <a:r>
              <a:rPr lang="en-US" sz="1000" dirty="0" err="1"/>
              <a:t>cuotv</a:t>
            </a:r>
            <a:r>
              <a:rPr lang="en-US" sz="1000" dirty="0"/>
              <a:t> </a:t>
            </a:r>
            <a:r>
              <a:rPr lang="en-US" sz="1000" dirty="0" err="1"/>
              <a:t>daaih</a:t>
            </a:r>
            <a:r>
              <a:rPr lang="en-US" sz="1000" dirty="0"/>
              <a:t> </a:t>
            </a:r>
            <a:r>
              <a:rPr lang="en-US" sz="1000" dirty="0" err="1"/>
              <a:t>nyei</a:t>
            </a:r>
            <a:r>
              <a:rPr lang="en-US" sz="1000" dirty="0"/>
              <a:t> camp </a:t>
            </a:r>
            <a:r>
              <a:rPr lang="en-US" sz="1000" dirty="0" err="1"/>
              <a:t>ndau-beih</a:t>
            </a:r>
            <a:r>
              <a:rPr lang="en-US" sz="1000" dirty="0"/>
              <a:t>, </a:t>
            </a:r>
            <a:r>
              <a:rPr lang="en-US" sz="1000" dirty="0" err="1"/>
              <a:t>yiem</a:t>
            </a:r>
            <a:r>
              <a:rPr lang="en-US" sz="1000" dirty="0"/>
              <a:t> </a:t>
            </a:r>
            <a:r>
              <a:rPr lang="en-US" sz="1000" dirty="0" err="1"/>
              <a:t>nzangv</a:t>
            </a:r>
            <a:r>
              <a:rPr lang="en-US" sz="1000" dirty="0"/>
              <a:t> </a:t>
            </a:r>
            <a:r>
              <a:rPr lang="en-US" sz="1000" dirty="0" err="1"/>
              <a:t>yiem</a:t>
            </a:r>
            <a:r>
              <a:rPr lang="en-US" sz="1000" dirty="0"/>
              <a:t> </a:t>
            </a:r>
            <a:r>
              <a:rPr lang="en-US" sz="1000" dirty="0" err="1"/>
              <a:t>domh</a:t>
            </a:r>
            <a:r>
              <a:rPr lang="en-US" sz="1000" dirty="0"/>
              <a:t> </a:t>
            </a:r>
            <a:r>
              <a:rPr lang="en-US" sz="1000" dirty="0" err="1"/>
              <a:t>njaangh</a:t>
            </a:r>
            <a:r>
              <a:rPr lang="en-US" sz="1000" dirty="0"/>
              <a:t> </a:t>
            </a:r>
            <a:r>
              <a:rPr lang="en-US" sz="1000" dirty="0" err="1"/>
              <a:t>fai</a:t>
            </a:r>
            <a:r>
              <a:rPr lang="en-US" sz="1000" dirty="0"/>
              <a:t> </a:t>
            </a:r>
            <a:r>
              <a:rPr lang="en-US" sz="1000" dirty="0" err="1"/>
              <a:t>ndoqv</a:t>
            </a:r>
            <a:r>
              <a:rPr lang="en-US" sz="1000" dirty="0"/>
              <a:t>, </a:t>
            </a:r>
            <a:r>
              <a:rPr lang="en-US" sz="1000" dirty="0" err="1"/>
              <a:t>caux</a:t>
            </a:r>
            <a:r>
              <a:rPr lang="en-US" sz="1000" dirty="0"/>
              <a:t> </a:t>
            </a:r>
            <a:r>
              <a:rPr lang="en-US" sz="1000" dirty="0" err="1"/>
              <a:t>yiem</a:t>
            </a:r>
            <a:r>
              <a:rPr lang="en-US" sz="1000" dirty="0"/>
              <a:t> </a:t>
            </a:r>
            <a:r>
              <a:rPr lang="en-US" sz="1000" dirty="0" err="1"/>
              <a:t>dorngx</a:t>
            </a:r>
            <a:r>
              <a:rPr lang="en-US" sz="1000" dirty="0"/>
              <a:t> </a:t>
            </a:r>
            <a:r>
              <a:rPr lang="en-US" sz="1000" dirty="0" err="1"/>
              <a:t>buo</a:t>
            </a:r>
            <a:r>
              <a:rPr lang="en-US" sz="1000" dirty="0"/>
              <a:t> norm </a:t>
            </a:r>
            <a:r>
              <a:rPr lang="en-US" sz="1000" dirty="0" err="1"/>
              <a:t>zaux-benv</a:t>
            </a:r>
            <a:r>
              <a:rPr lang="en-US" sz="1000" dirty="0"/>
              <a:t> </a:t>
            </a:r>
            <a:r>
              <a:rPr lang="en-US" sz="1000" dirty="0" err="1"/>
              <a:t>gaatv</a:t>
            </a:r>
            <a:r>
              <a:rPr lang="en-US" sz="1000" dirty="0"/>
              <a:t> </a:t>
            </a:r>
            <a:r>
              <a:rPr lang="en-US" sz="1000" dirty="0" err="1"/>
              <a:t>jiex</a:t>
            </a:r>
            <a:r>
              <a:rPr lang="en-US" sz="1000" dirty="0"/>
              <a:t> </a:t>
            </a:r>
            <a:r>
              <a:rPr lang="en-US" sz="1000" dirty="0" err="1"/>
              <a:t>guinh</a:t>
            </a:r>
            <a:r>
              <a:rPr lang="en-US" sz="1000" dirty="0"/>
              <a:t> </a:t>
            </a:r>
            <a:r>
              <a:rPr lang="en-US" sz="1000" dirty="0" err="1"/>
              <a:t>mbu’ndongx</a:t>
            </a:r>
            <a:r>
              <a:rPr lang="en-US" sz="1000" dirty="0"/>
              <a:t> </a:t>
            </a:r>
            <a:r>
              <a:rPr lang="en-US" sz="1000" dirty="0" err="1"/>
              <a:t>nyei</a:t>
            </a:r>
            <a:r>
              <a:rPr lang="en-US" sz="1000" dirty="0"/>
              <a:t> </a:t>
            </a:r>
            <a:r>
              <a:rPr lang="en-US" sz="1000" dirty="0" err="1"/>
              <a:t>jauv</a:t>
            </a:r>
            <a:r>
              <a:rPr lang="en-US" sz="1000" dirty="0"/>
              <a:t> </a:t>
            </a:r>
            <a:r>
              <a:rPr lang="en-US" sz="1000" dirty="0" err="1"/>
              <a:t>maiv</a:t>
            </a:r>
            <a:r>
              <a:rPr lang="en-US" sz="1000" dirty="0"/>
              <a:t> </a:t>
            </a:r>
            <a:r>
              <a:rPr lang="en-US" sz="1000" dirty="0" err="1"/>
              <a:t>maaih</a:t>
            </a:r>
            <a:r>
              <a:rPr lang="en-US" sz="1000" dirty="0"/>
              <a:t> </a:t>
            </a:r>
            <a:r>
              <a:rPr lang="en-US" sz="1000" dirty="0" err="1"/>
              <a:t>haih</a:t>
            </a:r>
            <a:r>
              <a:rPr lang="en-US" sz="1000" dirty="0"/>
              <a:t> </a:t>
            </a:r>
            <a:r>
              <a:rPr lang="en-US" sz="1000" dirty="0" err="1"/>
              <a:t>zieqc</a:t>
            </a:r>
            <a:r>
              <a:rPr lang="en-US" sz="1000" dirty="0"/>
              <a:t> </a:t>
            </a:r>
            <a:r>
              <a:rPr lang="en-US" sz="1000" dirty="0" err="1"/>
              <a:t>douz</a:t>
            </a:r>
            <a:r>
              <a:rPr lang="en-US" sz="1000" dirty="0"/>
              <a:t> </a:t>
            </a:r>
            <a:r>
              <a:rPr lang="en-US" sz="1000" dirty="0" err="1"/>
              <a:t>nyei</a:t>
            </a:r>
            <a:r>
              <a:rPr lang="en-US" sz="1000" dirty="0"/>
              <a:t> </a:t>
            </a:r>
            <a:r>
              <a:rPr lang="en-US" sz="1000" dirty="0" err="1"/>
              <a:t>ga’naaiv</a:t>
            </a:r>
            <a:r>
              <a:rPr lang="en-US" sz="1000" i="1" dirty="0" smtClean="0"/>
              <a:t>.                                                                             </a:t>
            </a:r>
            <a:r>
              <a:rPr lang="en-US" sz="1000" b="1" i="1" dirty="0" smtClean="0">
                <a:solidFill>
                  <a:srgbClr val="0070C0"/>
                </a:solidFill>
              </a:rPr>
              <a:t>Mien</a:t>
            </a:r>
            <a:endParaRPr lang="en-US" sz="1000" b="1" i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1532" y="4733308"/>
            <a:ext cx="7317962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dirty="0" smtClean="0"/>
              <a:t>      </a:t>
            </a:r>
            <a:r>
              <a:rPr lang="en-US" sz="1400" b="1" dirty="0" smtClean="0"/>
              <a:t>                               </a:t>
            </a:r>
            <a:r>
              <a:rPr lang="en-US" sz="1400" b="1" dirty="0" err="1" smtClean="0"/>
              <a:t>Yietc</a:t>
            </a:r>
            <a:r>
              <a:rPr lang="en-US" sz="1400" b="1" dirty="0" smtClean="0"/>
              <a:t> </a:t>
            </a:r>
            <a:r>
              <a:rPr lang="en-US" sz="1400" b="1" dirty="0" err="1"/>
              <a:t>zungv</a:t>
            </a:r>
            <a:r>
              <a:rPr lang="en-US" sz="1400" b="1" dirty="0"/>
              <a:t> </a:t>
            </a:r>
            <a:r>
              <a:rPr lang="en-US" sz="1400" b="1" dirty="0" err="1"/>
              <a:t>ga’nyiec</a:t>
            </a:r>
            <a:r>
              <a:rPr lang="en-US" sz="1400" b="1" dirty="0"/>
              <a:t> </a:t>
            </a:r>
            <a:r>
              <a:rPr lang="en-US" sz="1400" b="1" dirty="0" err="1"/>
              <a:t>maengx</a:t>
            </a:r>
            <a:r>
              <a:rPr lang="en-US" sz="1400" b="1" dirty="0"/>
              <a:t> </a:t>
            </a:r>
            <a:r>
              <a:rPr lang="en-US" sz="1400" b="1" dirty="0" err="1"/>
              <a:t>nyei</a:t>
            </a:r>
            <a:r>
              <a:rPr lang="en-US" sz="1400" b="1" dirty="0"/>
              <a:t> </a:t>
            </a:r>
            <a:r>
              <a:rPr lang="en-US" sz="1400" b="1" dirty="0" err="1"/>
              <a:t>douz</a:t>
            </a:r>
            <a:r>
              <a:rPr lang="en-US" sz="1400" b="1" dirty="0"/>
              <a:t> se </a:t>
            </a:r>
            <a:r>
              <a:rPr lang="en-US" sz="1400" b="1" dirty="0" err="1"/>
              <a:t>maiv</a:t>
            </a:r>
            <a:r>
              <a:rPr lang="en-US" sz="1400" b="1" dirty="0"/>
              <a:t> </a:t>
            </a:r>
            <a:r>
              <a:rPr lang="en-US" sz="1400" b="1" dirty="0" err="1"/>
              <a:t>maaih</a:t>
            </a:r>
            <a:r>
              <a:rPr lang="en-US" sz="1400" b="1" dirty="0"/>
              <a:t> </a:t>
            </a:r>
            <a:r>
              <a:rPr lang="en-US" sz="1400" b="1" dirty="0" err="1"/>
              <a:t>doz-leiz</a:t>
            </a:r>
            <a:r>
              <a:rPr lang="en-US" sz="1400" b="1" dirty="0"/>
              <a:t> </a:t>
            </a:r>
            <a:r>
              <a:rPr lang="en-US" sz="1400" b="1" dirty="0" err="1"/>
              <a:t>longc</a:t>
            </a:r>
            <a:r>
              <a:rPr lang="en-US" sz="1400" b="1" dirty="0"/>
              <a:t> </a:t>
            </a:r>
            <a:r>
              <a:rPr lang="en-US" sz="1400" b="1" dirty="0" err="1"/>
              <a:t>yiem</a:t>
            </a:r>
            <a:r>
              <a:rPr lang="en-US" sz="1400" b="1" dirty="0"/>
              <a:t> </a:t>
            </a:r>
            <a:r>
              <a:rPr lang="en-US" sz="1400" b="1" dirty="0" smtClean="0"/>
              <a:t>Deschutes </a:t>
            </a:r>
            <a:r>
              <a:rPr lang="en-US" sz="1400" b="1" dirty="0" err="1"/>
              <a:t>Guoc</a:t>
            </a:r>
            <a:r>
              <a:rPr lang="en-US" sz="1400" b="1" dirty="0"/>
              <a:t> </a:t>
            </a:r>
            <a:r>
              <a:rPr lang="en-US" sz="1400" b="1" dirty="0" err="1"/>
              <a:t>Jaac</a:t>
            </a:r>
            <a:r>
              <a:rPr lang="en-US" sz="1400" b="1" dirty="0"/>
              <a:t> </a:t>
            </a:r>
            <a:r>
              <a:rPr lang="en-US" sz="1400" b="1" dirty="0" err="1"/>
              <a:t>nyei</a:t>
            </a:r>
            <a:r>
              <a:rPr lang="en-US" sz="1400" b="1" dirty="0"/>
              <a:t> </a:t>
            </a:r>
            <a:r>
              <a:rPr lang="en-US" sz="1400" b="1" dirty="0" err="1"/>
              <a:t>Lomc</a:t>
            </a:r>
            <a:r>
              <a:rPr lang="en-US" sz="1400" b="1" dirty="0"/>
              <a:t>. </a:t>
            </a:r>
            <a:r>
              <a:rPr lang="en-US" sz="1400" b="1" dirty="0" err="1"/>
              <a:t>Maiv</a:t>
            </a:r>
            <a:r>
              <a:rPr lang="en-US" sz="1400" b="1" dirty="0"/>
              <a:t> </a:t>
            </a:r>
            <a:r>
              <a:rPr lang="en-US" sz="1400" b="1" dirty="0" err="1"/>
              <a:t>maaih</a:t>
            </a:r>
            <a:r>
              <a:rPr lang="en-US" sz="1400" b="1" dirty="0"/>
              <a:t> </a:t>
            </a:r>
            <a:r>
              <a:rPr lang="en-US" sz="1400" b="1" dirty="0" err="1"/>
              <a:t>haih</a:t>
            </a:r>
            <a:r>
              <a:rPr lang="en-US" sz="1400" b="1" dirty="0"/>
              <a:t> </a:t>
            </a:r>
            <a:r>
              <a:rPr lang="en-US" sz="1400" b="1" dirty="0" err="1"/>
              <a:t>dauh</a:t>
            </a:r>
            <a:r>
              <a:rPr lang="en-US" sz="1400" b="1" dirty="0"/>
              <a:t> </a:t>
            </a:r>
            <a:r>
              <a:rPr lang="en-US" sz="1400" b="1" dirty="0" err="1"/>
              <a:t>cih</a:t>
            </a:r>
            <a:r>
              <a:rPr lang="en-US" sz="1400" b="1" dirty="0"/>
              <a:t> </a:t>
            </a:r>
            <a:r>
              <a:rPr lang="en-US" sz="1400" b="1" dirty="0" err="1"/>
              <a:t>cuotv</a:t>
            </a:r>
            <a:r>
              <a:rPr lang="en-US" sz="1400" b="1" dirty="0"/>
              <a:t> </a:t>
            </a:r>
            <a:r>
              <a:rPr lang="en-US" sz="1400" b="1" dirty="0" err="1"/>
              <a:t>duqv</a:t>
            </a:r>
            <a:r>
              <a:rPr lang="en-US" sz="1400" b="1" dirty="0"/>
              <a:t> </a:t>
            </a:r>
            <a:r>
              <a:rPr lang="en-US" sz="1400" b="1" dirty="0" err="1"/>
              <a:t>longc</a:t>
            </a:r>
            <a:r>
              <a:rPr lang="en-US" sz="1400" b="1" dirty="0"/>
              <a:t> </a:t>
            </a:r>
            <a:r>
              <a:rPr lang="en-US" sz="1400" b="1" dirty="0" err="1"/>
              <a:t>douz</a:t>
            </a:r>
            <a:r>
              <a:rPr lang="en-US" sz="1400" b="1" dirty="0"/>
              <a:t>, </a:t>
            </a:r>
            <a:r>
              <a:rPr lang="en-US" sz="1400" b="1" dirty="0" err="1" smtClean="0"/>
              <a:t>yiem</a:t>
            </a:r>
            <a:r>
              <a:rPr lang="en-US" sz="1400" b="1" dirty="0" smtClean="0"/>
              <a:t> </a:t>
            </a:r>
            <a:r>
              <a:rPr lang="en-US" sz="1400" b="1" dirty="0" err="1"/>
              <a:t>liepc</a:t>
            </a:r>
            <a:r>
              <a:rPr lang="en-US" sz="1400" b="1" dirty="0"/>
              <a:t> </a:t>
            </a:r>
            <a:r>
              <a:rPr lang="en-US" sz="1400" b="1" dirty="0" err="1"/>
              <a:t>daih</a:t>
            </a:r>
            <a:r>
              <a:rPr lang="en-US" sz="1400" b="1" dirty="0"/>
              <a:t> </a:t>
            </a:r>
            <a:r>
              <a:rPr lang="en-US" sz="1400" b="1" dirty="0" err="1"/>
              <a:t>nyei</a:t>
            </a:r>
            <a:r>
              <a:rPr lang="en-US" sz="1400" b="1" dirty="0"/>
              <a:t> camp </a:t>
            </a:r>
            <a:r>
              <a:rPr lang="en-US" sz="1400" b="1" dirty="0" err="1"/>
              <a:t>caux</a:t>
            </a:r>
            <a:r>
              <a:rPr lang="en-US" sz="1400" b="1" dirty="0"/>
              <a:t> camp </a:t>
            </a:r>
            <a:r>
              <a:rPr lang="en-US" sz="1400" b="1" dirty="0" err="1"/>
              <a:t>maaih</a:t>
            </a:r>
            <a:r>
              <a:rPr lang="en-US" sz="1400" b="1" dirty="0"/>
              <a:t> </a:t>
            </a:r>
            <a:r>
              <a:rPr lang="en-US" sz="1400" b="1" dirty="0" err="1"/>
              <a:t>zipv</a:t>
            </a:r>
            <a:r>
              <a:rPr lang="en-US" sz="1400" b="1" dirty="0"/>
              <a:t> </a:t>
            </a:r>
            <a:r>
              <a:rPr lang="en-US" sz="1400" b="1" dirty="0" err="1"/>
              <a:t>kaeqv</a:t>
            </a:r>
            <a:r>
              <a:rPr lang="en-US" sz="1400" b="1" dirty="0"/>
              <a:t> </a:t>
            </a:r>
            <a:r>
              <a:rPr lang="en-US" sz="1400" b="1" dirty="0" err="1"/>
              <a:t>mienh</a:t>
            </a:r>
            <a:r>
              <a:rPr lang="en-US" sz="1400" b="1" dirty="0"/>
              <a:t> </a:t>
            </a:r>
            <a:r>
              <a:rPr lang="en-US" sz="1400" b="1" dirty="0" err="1"/>
              <a:t>nyei</a:t>
            </a:r>
            <a:r>
              <a:rPr lang="en-US" sz="1400" b="1" dirty="0"/>
              <a:t> </a:t>
            </a:r>
            <a:r>
              <a:rPr lang="en-US" sz="1400" b="1" dirty="0" err="1"/>
              <a:t>ziouv</a:t>
            </a:r>
            <a:r>
              <a:rPr lang="en-US" sz="1400" b="1" dirty="0"/>
              <a:t> </a:t>
            </a:r>
            <a:r>
              <a:rPr lang="en-US" sz="1400" b="1" dirty="0" err="1"/>
              <a:t>yaac</a:t>
            </a:r>
            <a:r>
              <a:rPr lang="en-US" sz="1400" b="1" dirty="0"/>
              <a:t> </a:t>
            </a:r>
            <a:r>
              <a:rPr lang="en-US" sz="1400" b="1" dirty="0" err="1"/>
              <a:t>zeiz</a:t>
            </a:r>
            <a:r>
              <a:rPr lang="en-US" sz="1400" b="1" dirty="0"/>
              <a:t>.</a:t>
            </a:r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3979049" y="7059135"/>
            <a:ext cx="1085593" cy="1085593"/>
            <a:chOff x="3550239" y="6158195"/>
            <a:chExt cx="1279806" cy="1279806"/>
          </a:xfrm>
        </p:grpSpPr>
        <p:pic>
          <p:nvPicPr>
            <p:cNvPr id="25" name="Picture 24" descr="metalfirering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1016" y="6256740"/>
              <a:ext cx="988780" cy="962880"/>
            </a:xfrm>
            <a:prstGeom prst="rect">
              <a:avLst/>
            </a:prstGeom>
          </p:spPr>
        </p:pic>
        <p:pic>
          <p:nvPicPr>
            <p:cNvPr id="27" name="Picture 26" descr="donotredcircle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239" y="6158195"/>
              <a:ext cx="1279806" cy="1279806"/>
            </a:xfrm>
            <a:prstGeom prst="rect">
              <a:avLst/>
            </a:prstGeom>
          </p:spPr>
        </p:pic>
      </p:grpSp>
      <p:sp>
        <p:nvSpPr>
          <p:cNvPr id="31" name="TextBox 30"/>
          <p:cNvSpPr txBox="1"/>
          <p:nvPr/>
        </p:nvSpPr>
        <p:spPr>
          <a:xfrm>
            <a:off x="5165163" y="5848985"/>
            <a:ext cx="1086610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19063" indent="-119063">
              <a:buFont typeface="Arial"/>
              <a:buChar char="•"/>
            </a:pPr>
            <a:r>
              <a:rPr lang="en-US" sz="1000" dirty="0" err="1" smtClean="0">
                <a:latin typeface="Calibri" panose="020F0502020204030204" pitchFamily="34" charset="0"/>
              </a:rPr>
              <a:t>Buov</a:t>
            </a:r>
            <a:r>
              <a:rPr lang="en-US" sz="1000" dirty="0" smtClean="0">
                <a:latin typeface="Calibri" panose="020F0502020204030204" pitchFamily="34" charset="0"/>
              </a:rPr>
              <a:t> </a:t>
            </a:r>
            <a:r>
              <a:rPr lang="en-US" sz="1000" dirty="0">
                <a:latin typeface="Calibri" panose="020F0502020204030204" pitchFamily="34" charset="0"/>
              </a:rPr>
              <a:t>in </a:t>
            </a:r>
            <a:r>
              <a:rPr lang="en-US" sz="1000" dirty="0" err="1" smtClean="0">
                <a:latin typeface="Calibri" panose="020F0502020204030204" pitchFamily="34" charset="0"/>
              </a:rPr>
              <a:t>mbiaatc</a:t>
            </a:r>
            <a:endParaRPr lang="en-US" sz="1000" dirty="0" smtClean="0">
              <a:latin typeface="Calibri" panose="020F0502020204030204" pitchFamily="34" charset="0"/>
            </a:endParaRPr>
          </a:p>
          <a:p>
            <a:pPr marL="119063" indent="-119063">
              <a:buFont typeface="Arial"/>
              <a:buChar char="•"/>
            </a:pPr>
            <a:r>
              <a:rPr lang="en-US" sz="1000" dirty="0" err="1" smtClean="0">
                <a:latin typeface="Calibri" panose="020F0502020204030204" pitchFamily="34" charset="0"/>
              </a:rPr>
              <a:t>Buov</a:t>
            </a:r>
            <a:r>
              <a:rPr lang="en-US" sz="1000" dirty="0" smtClean="0">
                <a:latin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</a:rPr>
              <a:t>douz</a:t>
            </a:r>
            <a:r>
              <a:rPr lang="en-US" sz="1000" dirty="0">
                <a:latin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</a:rPr>
              <a:t>yiem</a:t>
            </a:r>
            <a:r>
              <a:rPr lang="en-US" sz="1000" dirty="0">
                <a:latin typeface="Calibri" panose="020F0502020204030204" pitchFamily="34" charset="0"/>
              </a:rPr>
              <a:t> </a:t>
            </a:r>
            <a:r>
              <a:rPr lang="en-US" sz="1000" dirty="0" smtClean="0">
                <a:latin typeface="Calibri" panose="020F0502020204030204" pitchFamily="34" charset="0"/>
              </a:rPr>
              <a:t>camp</a:t>
            </a:r>
          </a:p>
          <a:p>
            <a:pPr marL="119063" indent="-119063">
              <a:buFont typeface="Arial"/>
              <a:buChar char="•"/>
            </a:pPr>
            <a:r>
              <a:rPr lang="en-US" sz="1000" dirty="0" err="1" smtClean="0">
                <a:latin typeface="Calibri" panose="020F0502020204030204" pitchFamily="34" charset="0"/>
              </a:rPr>
              <a:t>Buov</a:t>
            </a:r>
            <a:r>
              <a:rPr lang="en-US" sz="1000" dirty="0" smtClean="0">
                <a:latin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</a:rPr>
              <a:t>douz</a:t>
            </a:r>
            <a:r>
              <a:rPr lang="en-US" sz="1000" dirty="0">
                <a:latin typeface="Calibri" panose="020F0502020204030204" pitchFamily="34" charset="0"/>
              </a:rPr>
              <a:t> </a:t>
            </a:r>
            <a:r>
              <a:rPr lang="en-US" sz="1000" dirty="0" err="1" smtClean="0">
                <a:latin typeface="Calibri" panose="020F0502020204030204" pitchFamily="34" charset="0"/>
              </a:rPr>
              <a:t>siouv</a:t>
            </a:r>
            <a:endParaRPr lang="en-US" sz="1000" dirty="0" smtClean="0">
              <a:latin typeface="Calibri" panose="020F0502020204030204" pitchFamily="34" charset="0"/>
            </a:endParaRPr>
          </a:p>
          <a:p>
            <a:pPr marL="119063" indent="-119063">
              <a:buFont typeface="Arial"/>
              <a:buChar char="•"/>
            </a:pPr>
            <a:r>
              <a:rPr lang="en-US" sz="1000" dirty="0" err="1" smtClean="0">
                <a:latin typeface="Calibri" panose="020F0502020204030204" pitchFamily="34" charset="0"/>
              </a:rPr>
              <a:t>Buov</a:t>
            </a:r>
            <a:r>
              <a:rPr lang="en-US" sz="1000" dirty="0" smtClean="0">
                <a:latin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</a:rPr>
              <a:t>douz</a:t>
            </a:r>
            <a:r>
              <a:rPr lang="en-US" sz="1000" dirty="0">
                <a:latin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</a:rPr>
              <a:t>zouv</a:t>
            </a:r>
            <a:r>
              <a:rPr lang="en-US" sz="1000" dirty="0">
                <a:latin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</a:rPr>
              <a:t>nyanc</a:t>
            </a:r>
            <a:r>
              <a:rPr lang="en-US" sz="1000" dirty="0">
                <a:latin typeface="Calibri" panose="020F0502020204030204" pitchFamily="34" charset="0"/>
              </a:rPr>
              <a:t> </a:t>
            </a:r>
            <a:r>
              <a:rPr lang="en-US" sz="1000" dirty="0" err="1" smtClean="0">
                <a:latin typeface="Calibri" panose="020F0502020204030204" pitchFamily="34" charset="0"/>
              </a:rPr>
              <a:t>hopv</a:t>
            </a:r>
            <a:endParaRPr lang="en-US" sz="1000" dirty="0" smtClean="0">
              <a:latin typeface="Calibri" panose="020F0502020204030204" pitchFamily="34" charset="0"/>
            </a:endParaRPr>
          </a:p>
          <a:p>
            <a:pPr marL="119063" indent="-119063">
              <a:buFont typeface="Arial"/>
              <a:buChar char="•"/>
            </a:pPr>
            <a:r>
              <a:rPr lang="en-US" sz="1000" dirty="0" err="1" smtClean="0">
                <a:latin typeface="Calibri" panose="020F0502020204030204" pitchFamily="34" charset="0"/>
              </a:rPr>
              <a:t>Bouv</a:t>
            </a:r>
            <a:r>
              <a:rPr lang="en-US" sz="1000" dirty="0" smtClean="0">
                <a:latin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</a:rPr>
              <a:t>qiex</a:t>
            </a:r>
            <a:r>
              <a:rPr lang="en-US" sz="1000" dirty="0">
                <a:latin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</a:rPr>
              <a:t>nyei</a:t>
            </a:r>
            <a:r>
              <a:rPr lang="en-US" sz="1000" dirty="0">
                <a:latin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</a:rPr>
              <a:t>youh</a:t>
            </a:r>
            <a:r>
              <a:rPr lang="en-US" sz="1000" dirty="0">
                <a:latin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</a:rPr>
              <a:t>longc</a:t>
            </a:r>
            <a:r>
              <a:rPr lang="en-US" sz="1000" dirty="0">
                <a:latin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</a:rPr>
              <a:t>zoux</a:t>
            </a:r>
            <a:r>
              <a:rPr lang="en-US" sz="1000" dirty="0">
                <a:latin typeface="Calibri" panose="020F0502020204030204" pitchFamily="34" charset="0"/>
              </a:rPr>
              <a:t> camp </a:t>
            </a:r>
            <a:r>
              <a:rPr lang="en-US" sz="1000" dirty="0" err="1">
                <a:latin typeface="Calibri" panose="020F0502020204030204" pitchFamily="34" charset="0"/>
              </a:rPr>
              <a:t>nyei</a:t>
            </a:r>
            <a:r>
              <a:rPr lang="en-US" sz="1000" dirty="0">
                <a:latin typeface="Calibri" panose="020F0502020204030204" pitchFamily="34" charset="0"/>
              </a:rPr>
              <a:t> </a:t>
            </a:r>
            <a:r>
              <a:rPr lang="en-US" sz="1000" dirty="0" err="1" smtClean="0">
                <a:latin typeface="Calibri" panose="020F0502020204030204" pitchFamily="34" charset="0"/>
              </a:rPr>
              <a:t>douz</a:t>
            </a:r>
            <a:endParaRPr lang="en-US" sz="1000" dirty="0" smtClean="0">
              <a:latin typeface="Calibri" panose="020F0502020204030204" pitchFamily="34" charset="0"/>
            </a:endParaRPr>
          </a:p>
          <a:p>
            <a:pPr marL="119063" indent="-119063">
              <a:buFont typeface="Arial"/>
              <a:buChar char="•"/>
            </a:pPr>
            <a:r>
              <a:rPr lang="en-US" sz="1000" dirty="0" err="1" smtClean="0">
                <a:latin typeface="Calibri" panose="020F0502020204030204" pitchFamily="34" charset="0"/>
              </a:rPr>
              <a:t>Taanx</a:t>
            </a:r>
            <a:r>
              <a:rPr lang="en-US" sz="1000" dirty="0" smtClean="0">
                <a:latin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</a:rPr>
              <a:t>nyei</a:t>
            </a:r>
            <a:r>
              <a:rPr lang="en-US" sz="1000" dirty="0">
                <a:latin typeface="Calibri" panose="020F0502020204030204" pitchFamily="34" charset="0"/>
              </a:rPr>
              <a:t> </a:t>
            </a:r>
            <a:r>
              <a:rPr lang="en-US" sz="1000" dirty="0" err="1" smtClean="0">
                <a:latin typeface="Calibri" panose="020F0502020204030204" pitchFamily="34" charset="0"/>
              </a:rPr>
              <a:t>douz</a:t>
            </a:r>
            <a:endParaRPr lang="en-US" sz="1000" dirty="0" smtClean="0">
              <a:latin typeface="Calibri" panose="020F0502020204030204" pitchFamily="34" charset="0"/>
            </a:endParaRPr>
          </a:p>
          <a:p>
            <a:pPr marL="119063" indent="-119063">
              <a:buFont typeface="Arial"/>
              <a:buChar char="•"/>
            </a:pPr>
            <a:r>
              <a:rPr lang="en-US" sz="1000" dirty="0" err="1" smtClean="0">
                <a:latin typeface="Calibri" panose="020F0502020204030204" pitchFamily="34" charset="0"/>
              </a:rPr>
              <a:t>Bouv</a:t>
            </a:r>
            <a:r>
              <a:rPr lang="en-US" sz="1000" dirty="0" smtClean="0">
                <a:latin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</a:rPr>
              <a:t>ndiangx</a:t>
            </a:r>
            <a:r>
              <a:rPr lang="en-US" sz="1000" dirty="0">
                <a:latin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</a:rPr>
              <a:t>nyei</a:t>
            </a:r>
            <a:r>
              <a:rPr lang="en-US" sz="1000" dirty="0">
                <a:latin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</a:rPr>
              <a:t>douz</a:t>
            </a:r>
            <a:r>
              <a:rPr lang="en-US" sz="1000" dirty="0">
                <a:latin typeface="Calibri" panose="020F0502020204030204" pitchFamily="34" charset="0"/>
              </a:rPr>
              <a:t> </a:t>
            </a:r>
            <a:r>
              <a:rPr lang="en-US" sz="1000" dirty="0" err="1" smtClean="0">
                <a:latin typeface="Calibri" panose="020F0502020204030204" pitchFamily="34" charset="0"/>
              </a:rPr>
              <a:t>louh</a:t>
            </a:r>
            <a:endParaRPr lang="en-US" sz="1000" dirty="0" smtClean="0">
              <a:latin typeface="Calibri" panose="020F0502020204030204" pitchFamily="34" charset="0"/>
            </a:endParaRPr>
          </a:p>
          <a:p>
            <a:pPr marL="119063" indent="-119063">
              <a:buFont typeface="Arial"/>
              <a:buChar char="•"/>
            </a:pPr>
            <a:r>
              <a:rPr lang="en-US" sz="1000" dirty="0" err="1" smtClean="0">
                <a:latin typeface="Calibri" panose="020F0502020204030204" pitchFamily="34" charset="0"/>
              </a:rPr>
              <a:t>Ndiangx</a:t>
            </a:r>
            <a:r>
              <a:rPr lang="en-US" sz="1000" dirty="0" smtClean="0">
                <a:latin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</a:rPr>
              <a:t>nyei</a:t>
            </a:r>
            <a:r>
              <a:rPr lang="en-US" sz="1000" dirty="0">
                <a:latin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</a:rPr>
              <a:t>douz</a:t>
            </a:r>
            <a:r>
              <a:rPr lang="en-US" sz="1000" dirty="0">
                <a:latin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</a:rPr>
              <a:t>louh</a:t>
            </a:r>
            <a:r>
              <a:rPr lang="en-US" sz="1000" dirty="0">
                <a:latin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</a:rPr>
              <a:t>fai</a:t>
            </a:r>
            <a:r>
              <a:rPr lang="en-US" sz="1000" dirty="0">
                <a:latin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</a:rPr>
              <a:t>sioux</a:t>
            </a:r>
            <a:r>
              <a:rPr lang="en-US" sz="1000" dirty="0">
                <a:latin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</a:rPr>
              <a:t>orv</a:t>
            </a:r>
            <a:r>
              <a:rPr lang="en-US" sz="1000" dirty="0">
                <a:latin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</a:rPr>
              <a:t>nyei</a:t>
            </a:r>
            <a:r>
              <a:rPr lang="en-US" sz="1000" dirty="0">
                <a:latin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</a:rPr>
              <a:t>douz</a:t>
            </a:r>
            <a:r>
              <a:rPr lang="en-US" sz="1000" dirty="0">
                <a:latin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</a:rPr>
              <a:t>louh</a:t>
            </a:r>
            <a:endParaRPr lang="en-US" sz="1000" dirty="0">
              <a:latin typeface="Calibri" panose="020F0502020204030204" pitchFamily="34" charset="0"/>
            </a:endParaRPr>
          </a:p>
        </p:txBody>
      </p: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6340978" y="5868426"/>
            <a:ext cx="1110511" cy="1110511"/>
            <a:chOff x="5731503" y="7212207"/>
            <a:chExt cx="1279806" cy="1279806"/>
          </a:xfrm>
        </p:grpSpPr>
        <p:pic>
          <p:nvPicPr>
            <p:cNvPr id="33" name="Picture 32" descr="shortgrill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9056" y="7295555"/>
              <a:ext cx="804496" cy="1007981"/>
            </a:xfrm>
            <a:prstGeom prst="rect">
              <a:avLst/>
            </a:prstGeom>
          </p:spPr>
        </p:pic>
        <p:pic>
          <p:nvPicPr>
            <p:cNvPr id="34" name="Picture 33" descr="donotredcircle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1503" y="7212207"/>
              <a:ext cx="1279806" cy="1279806"/>
            </a:xfrm>
            <a:prstGeom prst="rect">
              <a:avLst/>
            </a:prstGeom>
          </p:spPr>
        </p:pic>
      </p:grpSp>
      <p:sp>
        <p:nvSpPr>
          <p:cNvPr id="35" name="TextBox 34"/>
          <p:cNvSpPr txBox="1"/>
          <p:nvPr/>
        </p:nvSpPr>
        <p:spPr>
          <a:xfrm>
            <a:off x="4027218" y="5463409"/>
            <a:ext cx="3386021" cy="335989"/>
          </a:xfrm>
          <a:prstGeom prst="rect">
            <a:avLst/>
          </a:prstGeom>
          <a:solidFill>
            <a:srgbClr val="BA0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2000" b="1" dirty="0">
                <a:solidFill>
                  <a:schemeClr val="bg1"/>
                </a:solidFill>
              </a:rPr>
              <a:t>MAIV MAAIH DOZ LEIZ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88113" y="5463409"/>
            <a:ext cx="3458145" cy="335989"/>
          </a:xfrm>
          <a:prstGeom prst="rect">
            <a:avLst/>
          </a:prstGeom>
          <a:solidFill>
            <a:srgbClr val="006C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2000" b="1" dirty="0">
                <a:solidFill>
                  <a:schemeClr val="bg1"/>
                </a:solidFill>
              </a:rPr>
              <a:t>NQOI NZUIH BUN NYEI</a:t>
            </a: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4106945" y="8868091"/>
            <a:ext cx="2116436" cy="8081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001838" algn="l"/>
                <a:tab pos="3587750" algn="l"/>
              </a:tabLst>
            </a:pPr>
            <a:r>
              <a:rPr lang="en-US" sz="1000" dirty="0" err="1"/>
              <a:t>Crescent Ranger District Office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001838" algn="l"/>
                <a:tab pos="3587750" algn="l"/>
              </a:tabLst>
            </a:pPr>
            <a:r>
              <a:rPr lang="en-US" sz="1000" dirty="0" err="1"/>
              <a:t>136471 Hwy 97 North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001838" algn="l"/>
                <a:tab pos="3587750" algn="l"/>
              </a:tabLst>
            </a:pPr>
            <a:r>
              <a:rPr lang="en-US" sz="1000" dirty="0" err="1"/>
              <a:t>Crescent, OR 97733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001838" algn="l"/>
                <a:tab pos="3587750" algn="l"/>
              </a:tabLst>
            </a:pPr>
            <a:r>
              <a:rPr lang="en-US" sz="1000" dirty="0" err="1"/>
              <a:t>541-433-3200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001838" algn="l"/>
                <a:tab pos="3587750" algn="l"/>
              </a:tabLst>
            </a:pPr>
            <a:r>
              <a:rPr lang="en-US" sz="1000" dirty="0" err="1"/>
              <a:t>www.fs.usda.gov/deschutes</a:t>
            </a:r>
          </a:p>
        </p:txBody>
      </p:sp>
      <p:pic>
        <p:nvPicPr>
          <p:cNvPr id="52" name="Picture 51" descr="deschutessign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219" y="8437951"/>
            <a:ext cx="1710372" cy="118248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106945" y="8251544"/>
            <a:ext cx="3306294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2010greenyellow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945" y="8312955"/>
            <a:ext cx="531985" cy="56647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345024" y="7031068"/>
            <a:ext cx="1100431" cy="1092669"/>
            <a:chOff x="6345024" y="7031068"/>
            <a:chExt cx="1100431" cy="1092669"/>
          </a:xfrm>
        </p:grpSpPr>
        <p:pic>
          <p:nvPicPr>
            <p:cNvPr id="28" name="Picture 27" descr="charcoal2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5024" y="7295159"/>
              <a:ext cx="1068010" cy="522854"/>
            </a:xfrm>
            <a:prstGeom prst="rect">
              <a:avLst/>
            </a:prstGeom>
          </p:spPr>
        </p:pic>
        <p:pic>
          <p:nvPicPr>
            <p:cNvPr id="29" name="Picture 28" descr="nocircle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2786" y="7031068"/>
              <a:ext cx="1092669" cy="1092669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62" y="3184759"/>
            <a:ext cx="1646238" cy="165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20200" y="3255263"/>
            <a:ext cx="548981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b="1" dirty="0">
                <a:ln>
                  <a:solidFill>
                    <a:schemeClr val="accent1"/>
                  </a:solidFill>
                </a:ln>
                <a:solidFill>
                  <a:srgbClr val="C00000"/>
                </a:solidFill>
                <a:latin typeface="+mj-lt"/>
              </a:rPr>
              <a:t>MAIV BUN BUOV DOUZ </a:t>
            </a:r>
            <a:endParaRPr lang="en-US" sz="4100" b="1" dirty="0" smtClean="0">
              <a:ln>
                <a:solidFill>
                  <a:schemeClr val="accent1"/>
                </a:solidFill>
              </a:ln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en-US" sz="2100" b="1" dirty="0" err="1" smtClean="0"/>
              <a:t>weic</a:t>
            </a:r>
            <a:r>
              <a:rPr lang="en-US" sz="2100" b="1" dirty="0" smtClean="0"/>
              <a:t> </a:t>
            </a:r>
            <a:r>
              <a:rPr lang="en-US" sz="2100" b="1" dirty="0" err="1"/>
              <a:t>zuqc</a:t>
            </a:r>
            <a:r>
              <a:rPr lang="en-US" sz="2100" b="1" dirty="0"/>
              <a:t> </a:t>
            </a:r>
            <a:r>
              <a:rPr lang="en-US" sz="2100" b="1" dirty="0" err="1"/>
              <a:t>lomc</a:t>
            </a:r>
            <a:r>
              <a:rPr lang="en-US" sz="2100" b="1" dirty="0"/>
              <a:t> </a:t>
            </a:r>
            <a:r>
              <a:rPr lang="en-US" sz="2100" b="1" dirty="0" err="1"/>
              <a:t>zangc</a:t>
            </a:r>
            <a:r>
              <a:rPr lang="en-US" sz="2100" b="1" dirty="0"/>
              <a:t> </a:t>
            </a:r>
            <a:r>
              <a:rPr lang="en-US" sz="2100" b="1" dirty="0" err="1"/>
              <a:t>douz</a:t>
            </a:r>
            <a:r>
              <a:rPr lang="en-US" sz="2100" b="1" dirty="0"/>
              <a:t> </a:t>
            </a:r>
            <a:r>
              <a:rPr lang="en-US" sz="2100" b="1" dirty="0" err="1" smtClean="0"/>
              <a:t>maaih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hiuang-orqv</a:t>
            </a:r>
            <a:endParaRPr 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1841129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242</Words>
  <Application>Microsoft Office PowerPoint</Application>
  <PresentationFormat>Custom</PresentationFormat>
  <Paragraphs>23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US Forest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Gwen Hensley</dc:creator>
  <cp:lastModifiedBy>USDA Forest Service</cp:lastModifiedBy>
  <cp:revision>36</cp:revision>
  <cp:lastPrinted>2015-08-28T17:28:31Z</cp:lastPrinted>
  <dcterms:created xsi:type="dcterms:W3CDTF">2015-07-20T22:47:26Z</dcterms:created>
  <dcterms:modified xsi:type="dcterms:W3CDTF">2015-09-11T00:44:01Z</dcterms:modified>
</cp:coreProperties>
</file>