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7]" lastIdx="1" clrIdx="6">
    <p:extLst/>
  </p:cmAuthor>
  <p:cmAuthor id="1" name="Microsoft Office User" initials="Office" lastIdx="1" clrIdx="0">
    <p:extLst/>
  </p:cmAuthor>
  <p:cmAuthor id="8" name="Microsoft Office User" initials="Office [8]" lastIdx="1" clrIdx="7">
    <p:extLst/>
  </p:cmAuthor>
  <p:cmAuthor id="2" name="Microsoft Office User" initials="Office [2]" lastIdx="1" clrIdx="1">
    <p:extLst/>
  </p:cmAuthor>
  <p:cmAuthor id="9" name="Microsoft Office User" initials="Office [9]" lastIdx="1" clrIdx="8">
    <p:extLst/>
  </p:cmAuthor>
  <p:cmAuthor id="3" name="Microsoft Office User" initials="Office [3]" lastIdx="1" clrIdx="2">
    <p:extLst/>
  </p:cmAuthor>
  <p:cmAuthor id="10" name="Curtiss, Karen -FS" initials="CK-" lastIdx="3" clrIdx="9">
    <p:extLst>
      <p:ext uri="{19B8F6BF-5375-455C-9EA6-DF929625EA0E}">
        <p15:presenceInfo xmlns:p15="http://schemas.microsoft.com/office/powerpoint/2012/main" userId="S-1-5-21-2443529608-3098792306-3041422421-251855" providerId="AD"/>
      </p:ext>
    </p:extLst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Microsoft Office User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67" autoAdjust="0"/>
    <p:restoredTop sz="86412"/>
  </p:normalViewPr>
  <p:slideViewPr>
    <p:cSldViewPr snapToGrid="0" snapToObjects="1" showGuides="1">
      <p:cViewPr varScale="1">
        <p:scale>
          <a:sx n="79" d="100"/>
          <a:sy n="79" d="100"/>
        </p:scale>
        <p:origin x="2436" y="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1" d="100"/>
          <a:sy n="101" d="100"/>
        </p:scale>
        <p:origin x="259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9-08T15:42:35.026" idx="1">
    <p:pos x="356" y="39"/>
    <p:text>Remove green background after you have formatted the text, before printing on the stock</p:text>
    <p:extLst>
      <p:ext uri="{C676402C-5697-4E1C-873F-D02D1690AC5C}">
        <p15:threadingInfo xmlns:p15="http://schemas.microsoft.com/office/powerpoint/2012/main" timeZoneBias="240"/>
      </p:ext>
    </p:extLst>
  </p:cm>
  <p:cm authorId="3" dt="2017-09-08T15:43:19.028" idx="1">
    <p:pos x="4050" y="2709"/>
    <p:text>This is fake text used as a placeholder. Put details of restrictions here.</p:text>
    <p:extLst>
      <p:ext uri="{C676402C-5697-4E1C-873F-D02D1690AC5C}">
        <p15:threadingInfo xmlns:p15="http://schemas.microsoft.com/office/powerpoint/2012/main" timeZoneBias="240"/>
      </p:ext>
    </p:extLst>
  </p:cm>
  <p:cm authorId="4" dt="2017-09-08T15:44:14.393" idx="1">
    <p:pos x="3657" y="1829"/>
    <p:text>Your restriction wording might be different... Some options are No Fires, No Campfires, Fire Restrictions.</p:text>
    <p:extLst>
      <p:ext uri="{C676402C-5697-4E1C-873F-D02D1690AC5C}">
        <p15:threadingInfo xmlns:p15="http://schemas.microsoft.com/office/powerpoint/2012/main" timeZoneBias="240"/>
      </p:ext>
    </p:extLst>
  </p:cm>
  <p:cm authorId="5" dt="2017-09-08T15:45:41.733" idx="1">
    <p:pos x="1690" y="2497"/>
    <p:text>Do not place text over images. It makes it too hard to read from a distance.</p:text>
    <p:extLst>
      <p:ext uri="{C676402C-5697-4E1C-873F-D02D1690AC5C}">
        <p15:threadingInfo xmlns:p15="http://schemas.microsoft.com/office/powerpoint/2012/main" timeZoneBias="240"/>
      </p:ext>
    </p:extLst>
  </p:cm>
  <p:cm authorId="9" dt="2017-09-08T15:52:03.675" idx="1">
    <p:pos x="3874" y="4867"/>
    <p:text>Use only BLACK text. Red, green, yellow nor blue will not show up well.</p:text>
    <p:extLst>
      <p:ext uri="{C676402C-5697-4E1C-873F-D02D1690AC5C}">
        <p15:threadingInfo xmlns:p15="http://schemas.microsoft.com/office/powerpoint/2012/main" timeZoneBias="240"/>
      </p:ext>
    </p:extLst>
  </p:cm>
  <p:cm authorId="10" dt="2017-09-14T10:51:06.185" idx="2">
    <p:pos x="10" y="10"/>
    <p:text>There are three text boxes for you to insert your messages.  Simply click on the text to highlight and replace the sample text.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61000-A9F2-7841-B5D7-7986980C73D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CE2BD-574C-2A43-B5DF-17165428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7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it simple!</a:t>
            </a:r>
            <a:r>
              <a:rPr lang="en-US" baseline="0" dirty="0" smtClean="0"/>
              <a:t> </a:t>
            </a:r>
            <a:r>
              <a:rPr lang="en-US" dirty="0" smtClean="0"/>
              <a:t>Do</a:t>
            </a:r>
            <a:r>
              <a:rPr lang="en-US" baseline="0" dirty="0" smtClean="0"/>
              <a:t> not add other graphics and logos. It will result in visual clutter which reduces readability.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CE2BD-574C-2A43-B5DF-1716542864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0B4A-1386-574B-844A-14D9F08EE7D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16318-48EB-664A-A86C-63A30769F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9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970" y="2341394"/>
            <a:ext cx="6610350" cy="13942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5400" b="1" dirty="0" smtClean="0">
                <a:latin typeface="Arial Black" charset="0"/>
                <a:ea typeface="Arial Black" charset="0"/>
                <a:cs typeface="Arial Black" charset="0"/>
              </a:rPr>
              <a:t>Fire Restrictions in Effect</a:t>
            </a:r>
            <a:endParaRPr lang="en-US" sz="5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4880" y="4094128"/>
            <a:ext cx="2377440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. Suspend id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sollicitudin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quam.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maximus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tellus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970" y="7524415"/>
            <a:ext cx="67284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maximus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tellus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id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risaus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Fusce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ligula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tellus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libero.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107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Curtiss, Karen -FS</cp:lastModifiedBy>
  <cp:revision>16</cp:revision>
  <dcterms:created xsi:type="dcterms:W3CDTF">2017-08-19T01:31:40Z</dcterms:created>
  <dcterms:modified xsi:type="dcterms:W3CDTF">2017-09-14T18:12:07Z</dcterms:modified>
</cp:coreProperties>
</file>