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4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9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1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9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7CD6-1395-7641-B5B6-72D0D53D0364}" type="datetimeFigureOut"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D99B-588E-AA4D-9EFF-B1229AE4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9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_08_18PNWFACwebgr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04" y="1344184"/>
            <a:ext cx="3803904" cy="3828288"/>
          </a:xfrm>
          <a:prstGeom prst="rect">
            <a:avLst/>
          </a:prstGeom>
        </p:spPr>
      </p:pic>
      <p:pic>
        <p:nvPicPr>
          <p:cNvPr id="5" name="Picture 4" descr="2015_08_18webgrouse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798" y="1307608"/>
            <a:ext cx="3816096" cy="386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1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1</cp:revision>
  <cp:lastPrinted>2015-08-28T17:53:13Z</cp:lastPrinted>
  <dcterms:created xsi:type="dcterms:W3CDTF">2015-08-28T17:51:51Z</dcterms:created>
  <dcterms:modified xsi:type="dcterms:W3CDTF">2015-08-28T17:53:15Z</dcterms:modified>
</cp:coreProperties>
</file>