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9377600" cy="24688800"/>
  <p:notesSz cx="6858000" cy="9144000"/>
  <p:defaultTextStyle>
    <a:defPPr>
      <a:defRPr lang="en-US"/>
    </a:defPPr>
    <a:lvl1pPr marL="0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1pPr>
    <a:lvl2pPr marL="2116150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2pPr>
    <a:lvl3pPr marL="4232300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3pPr>
    <a:lvl4pPr marL="6348451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4pPr>
    <a:lvl5pPr marL="8464601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5pPr>
    <a:lvl6pPr marL="10580751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6pPr>
    <a:lvl7pPr marL="12696901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7pPr>
    <a:lvl8pPr marL="14813051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8pPr>
    <a:lvl9pPr marL="16929202" algn="l" defTabSz="211615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80" y="14784"/>
      </p:cViewPr>
      <p:guideLst>
        <p:guide orient="horz" pos="7776"/>
        <p:guide pos="155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7669532"/>
            <a:ext cx="41970960" cy="52920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3990320"/>
            <a:ext cx="34564320" cy="63093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16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32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4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64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580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696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1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2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9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3318453" y="3560449"/>
            <a:ext cx="59990355" cy="758323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30240" y="3560449"/>
            <a:ext cx="179165250" cy="758323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9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15864842"/>
            <a:ext cx="41970960" cy="4903470"/>
          </a:xfrm>
        </p:spPr>
        <p:txBody>
          <a:bodyPr anchor="t"/>
          <a:lstStyle>
            <a:lvl1pPr algn="l">
              <a:defRPr sz="18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0464169"/>
            <a:ext cx="41970960" cy="5400673"/>
          </a:xfrm>
        </p:spPr>
        <p:txBody>
          <a:bodyPr anchor="b"/>
          <a:lstStyle>
            <a:lvl1pPr marL="0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1pPr>
            <a:lvl2pPr marL="2116150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2pPr>
            <a:lvl3pPr marL="4232300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3pPr>
            <a:lvl4pPr marL="634845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46460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58075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69690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81305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929202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8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0243" y="20739737"/>
            <a:ext cx="119577800" cy="58653043"/>
          </a:xfrm>
        </p:spPr>
        <p:txBody>
          <a:bodyPr/>
          <a:lstStyle>
            <a:lvl1pPr>
              <a:defRPr sz="13000"/>
            </a:lvl1pPr>
            <a:lvl2pPr>
              <a:defRPr sz="111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31000" y="20739737"/>
            <a:ext cx="119577805" cy="58653043"/>
          </a:xfrm>
        </p:spPr>
        <p:txBody>
          <a:bodyPr/>
          <a:lstStyle>
            <a:lvl1pPr>
              <a:defRPr sz="13000"/>
            </a:lvl1pPr>
            <a:lvl2pPr>
              <a:defRPr sz="111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2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988697"/>
            <a:ext cx="44439840" cy="411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5526407"/>
            <a:ext cx="21817015" cy="2303143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116150" indent="0">
              <a:buNone/>
              <a:defRPr sz="9300" b="1"/>
            </a:lvl2pPr>
            <a:lvl3pPr marL="4232300" indent="0">
              <a:buNone/>
              <a:defRPr sz="8300" b="1"/>
            </a:lvl3pPr>
            <a:lvl4pPr marL="6348451" indent="0">
              <a:buNone/>
              <a:defRPr sz="7400" b="1"/>
            </a:lvl4pPr>
            <a:lvl5pPr marL="8464601" indent="0">
              <a:buNone/>
              <a:defRPr sz="7400" b="1"/>
            </a:lvl5pPr>
            <a:lvl6pPr marL="10580751" indent="0">
              <a:buNone/>
              <a:defRPr sz="7400" b="1"/>
            </a:lvl6pPr>
            <a:lvl7pPr marL="12696901" indent="0">
              <a:buNone/>
              <a:defRPr sz="7400" b="1"/>
            </a:lvl7pPr>
            <a:lvl8pPr marL="14813051" indent="0">
              <a:buNone/>
              <a:defRPr sz="7400" b="1"/>
            </a:lvl8pPr>
            <a:lvl9pPr marL="16929202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7829550"/>
            <a:ext cx="21817015" cy="14224637"/>
          </a:xfrm>
        </p:spPr>
        <p:txBody>
          <a:bodyPr/>
          <a:lstStyle>
            <a:lvl1pPr>
              <a:defRPr sz="111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5526407"/>
            <a:ext cx="21825585" cy="2303143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116150" indent="0">
              <a:buNone/>
              <a:defRPr sz="9300" b="1"/>
            </a:lvl2pPr>
            <a:lvl3pPr marL="4232300" indent="0">
              <a:buNone/>
              <a:defRPr sz="8300" b="1"/>
            </a:lvl3pPr>
            <a:lvl4pPr marL="6348451" indent="0">
              <a:buNone/>
              <a:defRPr sz="7400" b="1"/>
            </a:lvl4pPr>
            <a:lvl5pPr marL="8464601" indent="0">
              <a:buNone/>
              <a:defRPr sz="7400" b="1"/>
            </a:lvl5pPr>
            <a:lvl6pPr marL="10580751" indent="0">
              <a:buNone/>
              <a:defRPr sz="7400" b="1"/>
            </a:lvl6pPr>
            <a:lvl7pPr marL="12696901" indent="0">
              <a:buNone/>
              <a:defRPr sz="7400" b="1"/>
            </a:lvl7pPr>
            <a:lvl8pPr marL="14813051" indent="0">
              <a:buNone/>
              <a:defRPr sz="7400" b="1"/>
            </a:lvl8pPr>
            <a:lvl9pPr marL="16929202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7829550"/>
            <a:ext cx="21825585" cy="14224637"/>
          </a:xfrm>
        </p:spPr>
        <p:txBody>
          <a:bodyPr/>
          <a:lstStyle>
            <a:lvl1pPr>
              <a:defRPr sz="111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7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7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982980"/>
            <a:ext cx="16244890" cy="4183380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982982"/>
            <a:ext cx="27603450" cy="21071207"/>
          </a:xfrm>
        </p:spPr>
        <p:txBody>
          <a:bodyPr/>
          <a:lstStyle>
            <a:lvl1pPr>
              <a:defRPr sz="14800"/>
            </a:lvl1pPr>
            <a:lvl2pPr>
              <a:defRPr sz="13000"/>
            </a:lvl2pPr>
            <a:lvl3pPr>
              <a:defRPr sz="111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5166362"/>
            <a:ext cx="16244890" cy="16887827"/>
          </a:xfrm>
        </p:spPr>
        <p:txBody>
          <a:bodyPr/>
          <a:lstStyle>
            <a:lvl1pPr marL="0" indent="0">
              <a:buNone/>
              <a:defRPr sz="6500"/>
            </a:lvl1pPr>
            <a:lvl2pPr marL="2116150" indent="0">
              <a:buNone/>
              <a:defRPr sz="5600"/>
            </a:lvl2pPr>
            <a:lvl3pPr marL="4232300" indent="0">
              <a:buNone/>
              <a:defRPr sz="4600"/>
            </a:lvl3pPr>
            <a:lvl4pPr marL="6348451" indent="0">
              <a:buNone/>
              <a:defRPr sz="4200"/>
            </a:lvl4pPr>
            <a:lvl5pPr marL="8464601" indent="0">
              <a:buNone/>
              <a:defRPr sz="4200"/>
            </a:lvl5pPr>
            <a:lvl6pPr marL="10580751" indent="0">
              <a:buNone/>
              <a:defRPr sz="4200"/>
            </a:lvl6pPr>
            <a:lvl7pPr marL="12696901" indent="0">
              <a:buNone/>
              <a:defRPr sz="4200"/>
            </a:lvl7pPr>
            <a:lvl8pPr marL="14813051" indent="0">
              <a:buNone/>
              <a:defRPr sz="4200"/>
            </a:lvl8pPr>
            <a:lvl9pPr marL="16929202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17282160"/>
            <a:ext cx="29626560" cy="2040257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205990"/>
            <a:ext cx="29626560" cy="14813280"/>
          </a:xfrm>
        </p:spPr>
        <p:txBody>
          <a:bodyPr/>
          <a:lstStyle>
            <a:lvl1pPr marL="0" indent="0">
              <a:buNone/>
              <a:defRPr sz="14800"/>
            </a:lvl1pPr>
            <a:lvl2pPr marL="2116150" indent="0">
              <a:buNone/>
              <a:defRPr sz="13000"/>
            </a:lvl2pPr>
            <a:lvl3pPr marL="4232300" indent="0">
              <a:buNone/>
              <a:defRPr sz="11100"/>
            </a:lvl3pPr>
            <a:lvl4pPr marL="6348451" indent="0">
              <a:buNone/>
              <a:defRPr sz="9300"/>
            </a:lvl4pPr>
            <a:lvl5pPr marL="8464601" indent="0">
              <a:buNone/>
              <a:defRPr sz="9300"/>
            </a:lvl5pPr>
            <a:lvl6pPr marL="10580751" indent="0">
              <a:buNone/>
              <a:defRPr sz="9300"/>
            </a:lvl6pPr>
            <a:lvl7pPr marL="12696901" indent="0">
              <a:buNone/>
              <a:defRPr sz="9300"/>
            </a:lvl7pPr>
            <a:lvl8pPr marL="14813051" indent="0">
              <a:buNone/>
              <a:defRPr sz="9300"/>
            </a:lvl8pPr>
            <a:lvl9pPr marL="16929202" indent="0">
              <a:buNone/>
              <a:defRPr sz="9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19322417"/>
            <a:ext cx="29626560" cy="2897503"/>
          </a:xfrm>
        </p:spPr>
        <p:txBody>
          <a:bodyPr/>
          <a:lstStyle>
            <a:lvl1pPr marL="0" indent="0">
              <a:buNone/>
              <a:defRPr sz="6500"/>
            </a:lvl1pPr>
            <a:lvl2pPr marL="2116150" indent="0">
              <a:buNone/>
              <a:defRPr sz="5600"/>
            </a:lvl2pPr>
            <a:lvl3pPr marL="4232300" indent="0">
              <a:buNone/>
              <a:defRPr sz="4600"/>
            </a:lvl3pPr>
            <a:lvl4pPr marL="6348451" indent="0">
              <a:buNone/>
              <a:defRPr sz="4200"/>
            </a:lvl4pPr>
            <a:lvl5pPr marL="8464601" indent="0">
              <a:buNone/>
              <a:defRPr sz="4200"/>
            </a:lvl5pPr>
            <a:lvl6pPr marL="10580751" indent="0">
              <a:buNone/>
              <a:defRPr sz="4200"/>
            </a:lvl6pPr>
            <a:lvl7pPr marL="12696901" indent="0">
              <a:buNone/>
              <a:defRPr sz="4200"/>
            </a:lvl7pPr>
            <a:lvl8pPr marL="14813051" indent="0">
              <a:buNone/>
              <a:defRPr sz="4200"/>
            </a:lvl8pPr>
            <a:lvl9pPr marL="16929202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880" y="988697"/>
            <a:ext cx="44439840" cy="4114800"/>
          </a:xfrm>
          <a:prstGeom prst="rect">
            <a:avLst/>
          </a:prstGeom>
        </p:spPr>
        <p:txBody>
          <a:bodyPr vert="horz" lIns="423230" tIns="211615" rIns="423230" bIns="2116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5760722"/>
            <a:ext cx="44439840" cy="16293467"/>
          </a:xfrm>
          <a:prstGeom prst="rect">
            <a:avLst/>
          </a:prstGeom>
        </p:spPr>
        <p:txBody>
          <a:bodyPr vert="horz" lIns="423230" tIns="211615" rIns="423230" bIns="2116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880" y="22882862"/>
            <a:ext cx="11521440" cy="1314450"/>
          </a:xfrm>
          <a:prstGeom prst="rect">
            <a:avLst/>
          </a:prstGeom>
        </p:spPr>
        <p:txBody>
          <a:bodyPr vert="horz" lIns="423230" tIns="211615" rIns="423230" bIns="211615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318B-B642-734A-B76F-81FBB7B5753E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680" y="22882862"/>
            <a:ext cx="15636240" cy="1314450"/>
          </a:xfrm>
          <a:prstGeom prst="rect">
            <a:avLst/>
          </a:prstGeom>
        </p:spPr>
        <p:txBody>
          <a:bodyPr vert="horz" lIns="423230" tIns="211615" rIns="423230" bIns="211615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280" y="22882862"/>
            <a:ext cx="11521440" cy="1314450"/>
          </a:xfrm>
          <a:prstGeom prst="rect">
            <a:avLst/>
          </a:prstGeom>
        </p:spPr>
        <p:txBody>
          <a:bodyPr vert="horz" lIns="423230" tIns="211615" rIns="423230" bIns="211615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2513-755C-FF41-9021-A0CD14AD0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16150" rtl="0" eaLnBrk="1" latinLnBrk="0" hangingPunct="1">
        <a:spcBef>
          <a:spcPct val="0"/>
        </a:spcBef>
        <a:buNone/>
        <a:defRPr sz="20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7113" indent="-1587113" algn="l" defTabSz="2116150" rtl="0" eaLnBrk="1" latinLnBrk="0" hangingPunct="1">
        <a:spcBef>
          <a:spcPct val="20000"/>
        </a:spcBef>
        <a:buFont typeface="Arial"/>
        <a:buChar char="•"/>
        <a:defRPr sz="14800" kern="1200">
          <a:solidFill>
            <a:schemeClr val="tx1"/>
          </a:solidFill>
          <a:latin typeface="+mn-lt"/>
          <a:ea typeface="+mn-ea"/>
          <a:cs typeface="+mn-cs"/>
        </a:defRPr>
      </a:lvl1pPr>
      <a:lvl2pPr marL="3438744" indent="-1322594" algn="l" defTabSz="2116150" rtl="0" eaLnBrk="1" latinLnBrk="0" hangingPunct="1">
        <a:spcBef>
          <a:spcPct val="20000"/>
        </a:spcBef>
        <a:buFont typeface="Arial"/>
        <a:buChar char="–"/>
        <a:defRPr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290376" indent="-1058075" algn="l" defTabSz="2116150" rtl="0" eaLnBrk="1" latinLnBrk="0" hangingPunct="1">
        <a:spcBef>
          <a:spcPct val="20000"/>
        </a:spcBef>
        <a:buFont typeface="Arial"/>
        <a:buChar char="•"/>
        <a:defRPr sz="11100" kern="1200">
          <a:solidFill>
            <a:schemeClr val="tx1"/>
          </a:solidFill>
          <a:latin typeface="+mn-lt"/>
          <a:ea typeface="+mn-ea"/>
          <a:cs typeface="+mn-cs"/>
        </a:defRPr>
      </a:lvl3pPr>
      <a:lvl4pPr marL="7406526" indent="-1058075" algn="l" defTabSz="2116150" rtl="0" eaLnBrk="1" latinLnBrk="0" hangingPunct="1">
        <a:spcBef>
          <a:spcPct val="20000"/>
        </a:spcBef>
        <a:buFont typeface="Arial"/>
        <a:buChar char="–"/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522676" indent="-1058075" algn="l" defTabSz="2116150" rtl="0" eaLnBrk="1" latinLnBrk="0" hangingPunct="1">
        <a:spcBef>
          <a:spcPct val="20000"/>
        </a:spcBef>
        <a:buFont typeface="Arial"/>
        <a:buChar char="»"/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8826" indent="-1058075" algn="l" defTabSz="2116150" rtl="0" eaLnBrk="1" latinLnBrk="0" hangingPunct="1">
        <a:spcBef>
          <a:spcPct val="20000"/>
        </a:spcBef>
        <a:buFont typeface="Arial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3754976" indent="-1058075" algn="l" defTabSz="2116150" rtl="0" eaLnBrk="1" latinLnBrk="0" hangingPunct="1">
        <a:spcBef>
          <a:spcPct val="20000"/>
        </a:spcBef>
        <a:buFont typeface="Arial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5871127" indent="-1058075" algn="l" defTabSz="2116150" rtl="0" eaLnBrk="1" latinLnBrk="0" hangingPunct="1">
        <a:spcBef>
          <a:spcPct val="20000"/>
        </a:spcBef>
        <a:buFont typeface="Arial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7987277" indent="-1058075" algn="l" defTabSz="2116150" rtl="0" eaLnBrk="1" latinLnBrk="0" hangingPunct="1">
        <a:spcBef>
          <a:spcPct val="20000"/>
        </a:spcBef>
        <a:buFont typeface="Arial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1pPr>
      <a:lvl2pPr marL="2116150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4232300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3pPr>
      <a:lvl4pPr marL="6348451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601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5pPr>
      <a:lvl6pPr marL="10580751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6pPr>
      <a:lvl7pPr marL="12696901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7pPr>
      <a:lvl8pPr marL="14813051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8pPr>
      <a:lvl9pPr marL="16929202" algn="l" defTabSz="211615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WFACstopcheat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49349047" cy="24688800"/>
          </a:xfrm>
          <a:prstGeom prst="rect">
            <a:avLst/>
          </a:prstGeom>
        </p:spPr>
      </p:pic>
      <p:pic>
        <p:nvPicPr>
          <p:cNvPr id="5" name="Picture 4" descr="1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25" y="2144000"/>
            <a:ext cx="14136624" cy="10735056"/>
          </a:xfrm>
          <a:prstGeom prst="rect">
            <a:avLst/>
          </a:prstGeom>
        </p:spPr>
      </p:pic>
      <p:pic>
        <p:nvPicPr>
          <p:cNvPr id="6" name="Picture 5" descr="2wild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928" y="7879420"/>
            <a:ext cx="14322552" cy="10741152"/>
          </a:xfrm>
          <a:prstGeom prst="rect">
            <a:avLst/>
          </a:prstGeom>
        </p:spPr>
      </p:pic>
      <p:pic>
        <p:nvPicPr>
          <p:cNvPr id="7" name="Picture 6" descr="3che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299" y="12507835"/>
            <a:ext cx="14112240" cy="10293096"/>
          </a:xfrm>
          <a:prstGeom prst="rect">
            <a:avLst/>
          </a:prstGeom>
        </p:spPr>
      </p:pic>
      <p:pic>
        <p:nvPicPr>
          <p:cNvPr id="8" name="Picture 7" descr="atopinvas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715" y="2730629"/>
            <a:ext cx="28897529" cy="4423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5024" y="12879056"/>
            <a:ext cx="14834571" cy="387798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b="1" dirty="0" smtClean="0"/>
              <a:t>Desirable sagebrush provides habitat for the Greater Sage-</a:t>
            </a:r>
          </a:p>
          <a:p>
            <a:r>
              <a:rPr lang="en-US" b="1" dirty="0" smtClean="0"/>
              <a:t>Grouse and other native species.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897856" y="18620572"/>
            <a:ext cx="14136624" cy="387798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 Black"/>
                <a:cs typeface="Arial Black"/>
              </a:rPr>
              <a:t>Fire kills sagebrush </a:t>
            </a:r>
          </a:p>
          <a:p>
            <a:pPr algn="ctr"/>
            <a:r>
              <a:rPr lang="en-US" b="1" dirty="0" smtClean="0">
                <a:latin typeface="Arial Black"/>
                <a:cs typeface="Arial Black"/>
              </a:rPr>
              <a:t>and </a:t>
            </a:r>
            <a:r>
              <a:rPr lang="en-US" b="1" dirty="0" err="1" smtClean="0">
                <a:latin typeface="Arial Black"/>
                <a:cs typeface="Arial Black"/>
              </a:rPr>
              <a:t>cheatgrass</a:t>
            </a:r>
            <a:r>
              <a:rPr lang="en-US" b="1" dirty="0" smtClean="0">
                <a:latin typeface="Arial Black"/>
                <a:cs typeface="Arial Black"/>
              </a:rPr>
              <a:t> </a:t>
            </a:r>
          </a:p>
          <a:p>
            <a:pPr algn="ctr"/>
            <a:r>
              <a:rPr lang="en-US" b="1" dirty="0" smtClean="0">
                <a:latin typeface="Arial Black"/>
                <a:cs typeface="Arial Black"/>
              </a:rPr>
              <a:t>takes its place.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92924" y="8327476"/>
            <a:ext cx="14136624" cy="387798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r"/>
            <a:r>
              <a:rPr lang="en-US" b="1" dirty="0" err="1" smtClean="0"/>
              <a:t>Cheatgrass</a:t>
            </a:r>
            <a:r>
              <a:rPr lang="en-US" b="1" dirty="0" smtClean="0"/>
              <a:t> displaces </a:t>
            </a:r>
          </a:p>
          <a:p>
            <a:pPr algn="r"/>
            <a:r>
              <a:rPr lang="en-US" b="1" dirty="0" smtClean="0"/>
              <a:t>native plant species that </a:t>
            </a:r>
          </a:p>
          <a:p>
            <a:pPr algn="r"/>
            <a:r>
              <a:rPr lang="en-US" b="1" dirty="0" smtClean="0"/>
              <a:t>provide habitat for wildlife.</a:t>
            </a:r>
            <a:endParaRPr lang="en-US" b="1" dirty="0"/>
          </a:p>
        </p:txBody>
      </p:sp>
      <p:pic>
        <p:nvPicPr>
          <p:cNvPr id="16" name="Picture 15" descr="pnwfacsmstackrigh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05" y="19972588"/>
            <a:ext cx="8100721" cy="2833846"/>
          </a:xfrm>
          <a:prstGeom prst="rect">
            <a:avLst/>
          </a:prstGeom>
        </p:spPr>
      </p:pic>
      <p:pic>
        <p:nvPicPr>
          <p:cNvPr id="4" name="Picture 3" descr="15steppeu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24" y="19003123"/>
            <a:ext cx="8272272" cy="3797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" y="24420298"/>
            <a:ext cx="19159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2015_08_22stopinvasivedisplay.pptx</a:t>
            </a:r>
          </a:p>
        </p:txBody>
      </p:sp>
    </p:spTree>
    <p:extLst>
      <p:ext uri="{BB962C8B-B14F-4D97-AF65-F5344CB8AC3E}">
        <p14:creationId xmlns:p14="http://schemas.microsoft.com/office/powerpoint/2010/main" val="118844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36</Words>
  <Application>Microsoft Macintosh PowerPoint</Application>
  <PresentationFormat>Custom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8</cp:revision>
  <dcterms:created xsi:type="dcterms:W3CDTF">2015-07-07T02:39:07Z</dcterms:created>
  <dcterms:modified xsi:type="dcterms:W3CDTF">2015-08-22T17:10:20Z</dcterms:modified>
</cp:coreProperties>
</file>