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-153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B01EB-81FA-3842-82F0-53398B1C7CC2}" type="datetimeFigureOut">
              <a:t>9/1/15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656BB-D73F-944B-8593-567C3F8E15E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079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B01EB-81FA-3842-82F0-53398B1C7CC2}" type="datetimeFigureOut">
              <a:t>9/1/15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656BB-D73F-944B-8593-567C3F8E15E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619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B01EB-81FA-3842-82F0-53398B1C7CC2}" type="datetimeFigureOut">
              <a:t>9/1/15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656BB-D73F-944B-8593-567C3F8E15E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89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B01EB-81FA-3842-82F0-53398B1C7CC2}" type="datetimeFigureOut">
              <a:t>9/1/15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656BB-D73F-944B-8593-567C3F8E15E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572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B01EB-81FA-3842-82F0-53398B1C7CC2}" type="datetimeFigureOut">
              <a:t>9/1/15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656BB-D73F-944B-8593-567C3F8E15E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961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B01EB-81FA-3842-82F0-53398B1C7CC2}" type="datetimeFigureOut">
              <a:t>9/1/15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656BB-D73F-944B-8593-567C3F8E15E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090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B01EB-81FA-3842-82F0-53398B1C7CC2}" type="datetimeFigureOut">
              <a:t>9/1/15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656BB-D73F-944B-8593-567C3F8E15E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941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B01EB-81FA-3842-82F0-53398B1C7CC2}" type="datetimeFigureOut">
              <a:t>9/1/15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656BB-D73F-944B-8593-567C3F8E15E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088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B01EB-81FA-3842-82F0-53398B1C7CC2}" type="datetimeFigureOut">
              <a:t>9/1/15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656BB-D73F-944B-8593-567C3F8E15E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723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B01EB-81FA-3842-82F0-53398B1C7CC2}" type="datetimeFigureOut">
              <a:t>9/1/15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656BB-D73F-944B-8593-567C3F8E15E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484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B01EB-81FA-3842-82F0-53398B1C7CC2}" type="datetimeFigureOut">
              <a:t>9/1/15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656BB-D73F-944B-8593-567C3F8E15E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57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B01EB-81FA-3842-82F0-53398B1C7CC2}" type="datetimeFigureOut">
              <a:t>9/1/15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656BB-D73F-944B-8593-567C3F8E15E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48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t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roguesisklsign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19" y="216050"/>
            <a:ext cx="3967436" cy="274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7542" y="3096945"/>
            <a:ext cx="2356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roguesisksign.eps</a:t>
            </a:r>
          </a:p>
        </p:txBody>
      </p:sp>
      <p:pic>
        <p:nvPicPr>
          <p:cNvPr id="7" name="Picture 6" descr="roguesisklsig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678" y="216050"/>
            <a:ext cx="3967843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38804" y="3096945"/>
            <a:ext cx="2356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roguesisksign.jpg file</a:t>
            </a:r>
          </a:p>
        </p:txBody>
      </p:sp>
      <p:pic>
        <p:nvPicPr>
          <p:cNvPr id="9" name="Picture 8" descr="roguesisklsig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20" y="3570715"/>
            <a:ext cx="3967845" cy="2743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47542" y="6253256"/>
            <a:ext cx="2356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roguesisksign.png</a:t>
            </a:r>
          </a:p>
        </p:txBody>
      </p:sp>
      <p:pic>
        <p:nvPicPr>
          <p:cNvPr id="12" name="Picture 11" descr="roguesisklsign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318" y="3570715"/>
            <a:ext cx="3969203" cy="2743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699008" y="6313915"/>
            <a:ext cx="2356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roguesisksign.tif</a:t>
            </a:r>
          </a:p>
        </p:txBody>
      </p:sp>
    </p:spTree>
    <p:extLst>
      <p:ext uri="{BB962C8B-B14F-4D97-AF65-F5344CB8AC3E}">
        <p14:creationId xmlns:p14="http://schemas.microsoft.com/office/powerpoint/2010/main" val="3309669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RDgoldbeac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34" y="388665"/>
            <a:ext cx="2654299" cy="1832817"/>
          </a:xfrm>
          <a:prstGeom prst="rect">
            <a:avLst/>
          </a:prstGeom>
        </p:spPr>
      </p:pic>
      <p:pic>
        <p:nvPicPr>
          <p:cNvPr id="4" name="Picture 3" descr="RDhighcascad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667" y="388665"/>
            <a:ext cx="2654300" cy="1832818"/>
          </a:xfrm>
          <a:prstGeom prst="rect">
            <a:avLst/>
          </a:prstGeom>
        </p:spPr>
      </p:pic>
      <p:pic>
        <p:nvPicPr>
          <p:cNvPr id="14" name="Picture 13" descr="RDpower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55" y="2439207"/>
            <a:ext cx="2823633" cy="1949744"/>
          </a:xfrm>
          <a:prstGeom prst="rect">
            <a:avLst/>
          </a:prstGeom>
        </p:spPr>
      </p:pic>
      <p:pic>
        <p:nvPicPr>
          <p:cNvPr id="16" name="Picture 15" descr="RDsiskmt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288" y="2439207"/>
            <a:ext cx="3009901" cy="2078364"/>
          </a:xfrm>
          <a:prstGeom prst="rect">
            <a:avLst/>
          </a:prstGeom>
        </p:spPr>
      </p:pic>
      <p:pic>
        <p:nvPicPr>
          <p:cNvPr id="17" name="Picture 16" descr="RDwildriver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55" y="4627839"/>
            <a:ext cx="2948012" cy="2035629"/>
          </a:xfrm>
          <a:prstGeom prst="rect">
            <a:avLst/>
          </a:prstGeom>
        </p:spPr>
      </p:pic>
      <p:pic>
        <p:nvPicPr>
          <p:cNvPr id="2" name="Picture 1" descr="smokejumper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999" y="4643615"/>
            <a:ext cx="2825824" cy="2019853"/>
          </a:xfrm>
          <a:prstGeom prst="rect">
            <a:avLst/>
          </a:prstGeom>
        </p:spPr>
      </p:pic>
      <p:pic>
        <p:nvPicPr>
          <p:cNvPr id="5" name="Picture 4" descr="smokejumper3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823" y="2439207"/>
            <a:ext cx="2727740" cy="194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3441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5</Words>
  <Application>Microsoft Macintosh PowerPoint</Application>
  <PresentationFormat>On-screen Show (4:3)</PresentationFormat>
  <Paragraphs>4</Paragraphs>
  <Slides>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PowerPoint Presentation</vt:lpstr>
      <vt:lpstr>PowerPoint Presentation</vt:lpstr>
    </vt:vector>
  </TitlesOfParts>
  <Company>US Forest Service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Gwen Hensley</dc:creator>
  <cp:lastModifiedBy>Gwen Hensley</cp:lastModifiedBy>
  <cp:revision>4</cp:revision>
  <dcterms:created xsi:type="dcterms:W3CDTF">2015-08-19T15:27:43Z</dcterms:created>
  <dcterms:modified xsi:type="dcterms:W3CDTF">2015-09-01T17:31:05Z</dcterms:modified>
</cp:coreProperties>
</file>