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60" r:id="rId5"/>
    <p:sldId id="261" r:id="rId6"/>
    <p:sldId id="256" r:id="rId7"/>
    <p:sldId id="257" r:id="rId8"/>
    <p:sldId id="265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985B6-BB5A-4E19-8C11-3C984E38CB20}" v="20" dt="2023-09-20T00:46:04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Dickinson" userId="9150d183-9d02-4e94-b720-60c1ab7c94d1" providerId="ADAL" clId="{FC2EB147-31B1-47BE-9A1B-B99FBA5E2052}"/>
    <pc:docChg chg="custSel modSld">
      <pc:chgData name="Matt Dickinson" userId="9150d183-9d02-4e94-b720-60c1ab7c94d1" providerId="ADAL" clId="{FC2EB147-31B1-47BE-9A1B-B99FBA5E2052}" dt="2023-08-10T23:27:39.008" v="13" actId="27614"/>
      <pc:docMkLst>
        <pc:docMk/>
      </pc:docMkLst>
      <pc:sldChg chg="addSp delSp modSp mod">
        <pc:chgData name="Matt Dickinson" userId="9150d183-9d02-4e94-b720-60c1ab7c94d1" providerId="ADAL" clId="{FC2EB147-31B1-47BE-9A1B-B99FBA5E2052}" dt="2023-08-10T23:27:39.008" v="13" actId="27614"/>
        <pc:sldMkLst>
          <pc:docMk/>
          <pc:sldMk cId="2651557687" sldId="256"/>
        </pc:sldMkLst>
        <pc:picChg chg="add del mod">
          <ac:chgData name="Matt Dickinson" userId="9150d183-9d02-4e94-b720-60c1ab7c94d1" providerId="ADAL" clId="{FC2EB147-31B1-47BE-9A1B-B99FBA5E2052}" dt="2023-08-10T23:27:03.295" v="11" actId="478"/>
          <ac:picMkLst>
            <pc:docMk/>
            <pc:sldMk cId="2651557687" sldId="256"/>
            <ac:picMk id="3" creationId="{0F0B225A-0895-341A-883C-A313E9B6647A}"/>
          </ac:picMkLst>
        </pc:picChg>
        <pc:picChg chg="add del mod">
          <ac:chgData name="Matt Dickinson" userId="9150d183-9d02-4e94-b720-60c1ab7c94d1" providerId="ADAL" clId="{FC2EB147-31B1-47BE-9A1B-B99FBA5E2052}" dt="2023-08-10T22:47:06.371" v="3" actId="478"/>
          <ac:picMkLst>
            <pc:docMk/>
            <pc:sldMk cId="2651557687" sldId="256"/>
            <ac:picMk id="3" creationId="{DB77D765-492F-2439-2C5E-660CBCA0D8DC}"/>
          </ac:picMkLst>
        </pc:picChg>
        <pc:picChg chg="add mod">
          <ac:chgData name="Matt Dickinson" userId="9150d183-9d02-4e94-b720-60c1ab7c94d1" providerId="ADAL" clId="{FC2EB147-31B1-47BE-9A1B-B99FBA5E2052}" dt="2023-08-10T23:27:39.008" v="13" actId="27614"/>
          <ac:picMkLst>
            <pc:docMk/>
            <pc:sldMk cId="2651557687" sldId="256"/>
            <ac:picMk id="4" creationId="{37F9170C-C87B-A19D-8CB5-930FF0285352}"/>
          </ac:picMkLst>
        </pc:picChg>
        <pc:picChg chg="del">
          <ac:chgData name="Matt Dickinson" userId="9150d183-9d02-4e94-b720-60c1ab7c94d1" providerId="ADAL" clId="{FC2EB147-31B1-47BE-9A1B-B99FBA5E2052}" dt="2023-08-10T21:05:25.949" v="0" actId="478"/>
          <ac:picMkLst>
            <pc:docMk/>
            <pc:sldMk cId="2651557687" sldId="256"/>
            <ac:picMk id="4" creationId="{F1711133-97DA-624F-C8EB-6105E21881F6}"/>
          </ac:picMkLst>
        </pc:picChg>
        <pc:picChg chg="add del mod">
          <ac:chgData name="Matt Dickinson" userId="9150d183-9d02-4e94-b720-60c1ab7c94d1" providerId="ADAL" clId="{FC2EB147-31B1-47BE-9A1B-B99FBA5E2052}" dt="2023-08-10T23:25:55.522" v="7" actId="478"/>
          <ac:picMkLst>
            <pc:docMk/>
            <pc:sldMk cId="2651557687" sldId="256"/>
            <ac:picMk id="4" creationId="{F316EB37-A6C8-559E-78B2-2EDFCF4ED889}"/>
          </ac:picMkLst>
        </pc:picChg>
      </pc:sldChg>
    </pc:docChg>
  </pc:docChgLst>
  <pc:docChgLst>
    <pc:chgData name="Matt Dickinson" userId="9150d183-9d02-4e94-b720-60c1ab7c94d1" providerId="ADAL" clId="{5FCFF86C-9C15-4A64-B0E1-F445595DF83C}"/>
    <pc:docChg chg="custSel modSld">
      <pc:chgData name="Matt Dickinson" userId="9150d183-9d02-4e94-b720-60c1ab7c94d1" providerId="ADAL" clId="{5FCFF86C-9C15-4A64-B0E1-F445595DF83C}" dt="2023-08-12T23:38:05.780" v="3" actId="962"/>
      <pc:docMkLst>
        <pc:docMk/>
      </pc:docMkLst>
      <pc:sldChg chg="addSp delSp modSp mod">
        <pc:chgData name="Matt Dickinson" userId="9150d183-9d02-4e94-b720-60c1ab7c94d1" providerId="ADAL" clId="{5FCFF86C-9C15-4A64-B0E1-F445595DF83C}" dt="2023-08-12T23:38:05.780" v="3" actId="962"/>
        <pc:sldMkLst>
          <pc:docMk/>
          <pc:sldMk cId="2651557687" sldId="256"/>
        </pc:sldMkLst>
        <pc:picChg chg="add mod">
          <ac:chgData name="Matt Dickinson" userId="9150d183-9d02-4e94-b720-60c1ab7c94d1" providerId="ADAL" clId="{5FCFF86C-9C15-4A64-B0E1-F445595DF83C}" dt="2023-08-12T23:38:05.780" v="3" actId="962"/>
          <ac:picMkLst>
            <pc:docMk/>
            <pc:sldMk cId="2651557687" sldId="256"/>
            <ac:picMk id="3" creationId="{197FF0A2-B81E-D9C0-838C-8981EED5281E}"/>
          </ac:picMkLst>
        </pc:picChg>
        <pc:picChg chg="del">
          <ac:chgData name="Matt Dickinson" userId="9150d183-9d02-4e94-b720-60c1ab7c94d1" providerId="ADAL" clId="{5FCFF86C-9C15-4A64-B0E1-F445595DF83C}" dt="2023-08-12T22:27:28.869" v="0" actId="478"/>
          <ac:picMkLst>
            <pc:docMk/>
            <pc:sldMk cId="2651557687" sldId="256"/>
            <ac:picMk id="3" creationId="{7A2C6DB7-D074-D732-32EB-95604B61847A}"/>
          </ac:picMkLst>
        </pc:picChg>
      </pc:sldChg>
    </pc:docChg>
  </pc:docChgLst>
  <pc:docChgLst>
    <pc:chgData name="Matt Dickinson" userId="9150d183-9d02-4e94-b720-60c1ab7c94d1" providerId="ADAL" clId="{F7477AEC-EB11-466A-A29D-C1AE305D8D03}"/>
    <pc:docChg chg="custSel modSld">
      <pc:chgData name="Matt Dickinson" userId="9150d183-9d02-4e94-b720-60c1ab7c94d1" providerId="ADAL" clId="{F7477AEC-EB11-466A-A29D-C1AE305D8D03}" dt="2023-08-08T21:25:42.535" v="6" actId="962"/>
      <pc:docMkLst>
        <pc:docMk/>
      </pc:docMkLst>
      <pc:sldChg chg="addSp delSp modSp mod">
        <pc:chgData name="Matt Dickinson" userId="9150d183-9d02-4e94-b720-60c1ab7c94d1" providerId="ADAL" clId="{F7477AEC-EB11-466A-A29D-C1AE305D8D03}" dt="2023-08-08T21:25:42.535" v="6" actId="962"/>
        <pc:sldMkLst>
          <pc:docMk/>
          <pc:sldMk cId="2651557687" sldId="256"/>
        </pc:sldMkLst>
        <pc:picChg chg="add del mod">
          <ac:chgData name="Matt Dickinson" userId="9150d183-9d02-4e94-b720-60c1ab7c94d1" providerId="ADAL" clId="{F7477AEC-EB11-466A-A29D-C1AE305D8D03}" dt="2023-08-08T21:24:20.532" v="3" actId="478"/>
          <ac:picMkLst>
            <pc:docMk/>
            <pc:sldMk cId="2651557687" sldId="256"/>
            <ac:picMk id="3" creationId="{BD2B28BB-ECFB-2095-AF65-6281138BF885}"/>
          </ac:picMkLst>
        </pc:picChg>
        <pc:picChg chg="del">
          <ac:chgData name="Matt Dickinson" userId="9150d183-9d02-4e94-b720-60c1ab7c94d1" providerId="ADAL" clId="{F7477AEC-EB11-466A-A29D-C1AE305D8D03}" dt="2023-08-08T21:23:16.272" v="0" actId="478"/>
          <ac:picMkLst>
            <pc:docMk/>
            <pc:sldMk cId="2651557687" sldId="256"/>
            <ac:picMk id="4" creationId="{1CCFC7DE-573F-8AE4-834B-2EC2D2D7AB9C}"/>
          </ac:picMkLst>
        </pc:picChg>
        <pc:picChg chg="add mod">
          <ac:chgData name="Matt Dickinson" userId="9150d183-9d02-4e94-b720-60c1ab7c94d1" providerId="ADAL" clId="{F7477AEC-EB11-466A-A29D-C1AE305D8D03}" dt="2023-08-08T21:25:42.535" v="6" actId="962"/>
          <ac:picMkLst>
            <pc:docMk/>
            <pc:sldMk cId="2651557687" sldId="256"/>
            <ac:picMk id="4" creationId="{FECC1228-63E6-E5E0-F0F5-7931A4FE73FD}"/>
          </ac:picMkLst>
        </pc:picChg>
      </pc:sldChg>
    </pc:docChg>
  </pc:docChgLst>
  <pc:docChgLst>
    <pc:chgData name="Matt Dickinson" userId="9150d183-9d02-4e94-b720-60c1ab7c94d1" providerId="ADAL" clId="{B54CA846-4542-4876-809C-D4B5A705F640}"/>
    <pc:docChg chg="custSel addSld delSld modSld sldOrd">
      <pc:chgData name="Matt Dickinson" userId="9150d183-9d02-4e94-b720-60c1ab7c94d1" providerId="ADAL" clId="{B54CA846-4542-4876-809C-D4B5A705F640}" dt="2023-09-18T00:41:36.287" v="35" actId="2696"/>
      <pc:docMkLst>
        <pc:docMk/>
      </pc:docMkLst>
      <pc:sldChg chg="addSp delSp modSp mod">
        <pc:chgData name="Matt Dickinson" userId="9150d183-9d02-4e94-b720-60c1ab7c94d1" providerId="ADAL" clId="{B54CA846-4542-4876-809C-D4B5A705F640}" dt="2023-09-18T00:19:58.532" v="14" actId="1076"/>
        <pc:sldMkLst>
          <pc:docMk/>
          <pc:sldMk cId="2651557687" sldId="256"/>
        </pc:sldMkLst>
        <pc:graphicFrameChg chg="del">
          <ac:chgData name="Matt Dickinson" userId="9150d183-9d02-4e94-b720-60c1ab7c94d1" providerId="ADAL" clId="{B54CA846-4542-4876-809C-D4B5A705F640}" dt="2023-09-18T00:19:08.458" v="6" actId="21"/>
          <ac:graphicFrameMkLst>
            <pc:docMk/>
            <pc:sldMk cId="2651557687" sldId="256"/>
            <ac:graphicFrameMk id="2" creationId="{9038791D-3F52-5E3C-5B0F-2106870CB4FF}"/>
          </ac:graphicFrameMkLst>
        </pc:graphicFrameChg>
        <pc:graphicFrameChg chg="add mod">
          <ac:chgData name="Matt Dickinson" userId="9150d183-9d02-4e94-b720-60c1ab7c94d1" providerId="ADAL" clId="{B54CA846-4542-4876-809C-D4B5A705F640}" dt="2023-09-18T00:19:58.532" v="14" actId="1076"/>
          <ac:graphicFrameMkLst>
            <pc:docMk/>
            <pc:sldMk cId="2651557687" sldId="256"/>
            <ac:graphicFrameMk id="3" creationId="{15AADBC4-5AE1-28F7-0BEB-9B20737F508D}"/>
          </ac:graphicFrameMkLst>
        </pc:graphicFrameChg>
      </pc:sldChg>
      <pc:sldChg chg="addSp delSp modSp mod">
        <pc:chgData name="Matt Dickinson" userId="9150d183-9d02-4e94-b720-60c1ab7c94d1" providerId="ADAL" clId="{B54CA846-4542-4876-809C-D4B5A705F640}" dt="2023-09-18T00:20:41.108" v="20" actId="1076"/>
        <pc:sldMkLst>
          <pc:docMk/>
          <pc:sldMk cId="1721181634" sldId="257"/>
        </pc:sldMkLst>
        <pc:graphicFrameChg chg="add mod">
          <ac:chgData name="Matt Dickinson" userId="9150d183-9d02-4e94-b720-60c1ab7c94d1" providerId="ADAL" clId="{B54CA846-4542-4876-809C-D4B5A705F640}" dt="2023-09-18T00:20:41.108" v="20" actId="1076"/>
          <ac:graphicFrameMkLst>
            <pc:docMk/>
            <pc:sldMk cId="1721181634" sldId="257"/>
            <ac:graphicFrameMk id="2" creationId="{72BABCE9-2E71-1411-477A-56D4FDE6C0D4}"/>
          </ac:graphicFrameMkLst>
        </pc:graphicFrameChg>
        <pc:graphicFrameChg chg="del">
          <ac:chgData name="Matt Dickinson" userId="9150d183-9d02-4e94-b720-60c1ab7c94d1" providerId="ADAL" clId="{B54CA846-4542-4876-809C-D4B5A705F640}" dt="2023-09-18T00:20:06.643" v="15" actId="478"/>
          <ac:graphicFrameMkLst>
            <pc:docMk/>
            <pc:sldMk cId="1721181634" sldId="257"/>
            <ac:graphicFrameMk id="3" creationId="{03296680-0106-B18C-8E38-49227CF4ADD1}"/>
          </ac:graphicFrameMkLst>
        </pc:graphicFrameChg>
      </pc:sldChg>
      <pc:sldChg chg="addSp delSp modSp mod">
        <pc:chgData name="Matt Dickinson" userId="9150d183-9d02-4e94-b720-60c1ab7c94d1" providerId="ADAL" clId="{B54CA846-4542-4876-809C-D4B5A705F640}" dt="2023-09-18T00:18:35.769" v="5" actId="931"/>
        <pc:sldMkLst>
          <pc:docMk/>
          <pc:sldMk cId="1547874380" sldId="258"/>
        </pc:sldMkLst>
        <pc:picChg chg="add mod">
          <ac:chgData name="Matt Dickinson" userId="9150d183-9d02-4e94-b720-60c1ab7c94d1" providerId="ADAL" clId="{B54CA846-4542-4876-809C-D4B5A705F640}" dt="2023-09-18T00:18:35.769" v="5" actId="931"/>
          <ac:picMkLst>
            <pc:docMk/>
            <pc:sldMk cId="1547874380" sldId="258"/>
            <ac:picMk id="3" creationId="{514A5511-8BFF-713D-E3AD-A71E3C469AD6}"/>
          </ac:picMkLst>
        </pc:picChg>
        <pc:picChg chg="del">
          <ac:chgData name="Matt Dickinson" userId="9150d183-9d02-4e94-b720-60c1ab7c94d1" providerId="ADAL" clId="{B54CA846-4542-4876-809C-D4B5A705F640}" dt="2023-09-18T00:17:20.416" v="4" actId="21"/>
          <ac:picMkLst>
            <pc:docMk/>
            <pc:sldMk cId="1547874380" sldId="258"/>
            <ac:picMk id="6" creationId="{06B75D36-646F-2825-1802-9950B9433AA9}"/>
          </ac:picMkLst>
        </pc:picChg>
      </pc:sldChg>
      <pc:sldChg chg="addSp delSp modSp add mod ord">
        <pc:chgData name="Matt Dickinson" userId="9150d183-9d02-4e94-b720-60c1ab7c94d1" providerId="ADAL" clId="{B54CA846-4542-4876-809C-D4B5A705F640}" dt="2023-09-18T00:22:12.719" v="26"/>
        <pc:sldMkLst>
          <pc:docMk/>
          <pc:sldMk cId="4238730671" sldId="259"/>
        </pc:sldMkLst>
        <pc:graphicFrameChg chg="del">
          <ac:chgData name="Matt Dickinson" userId="9150d183-9d02-4e94-b720-60c1ab7c94d1" providerId="ADAL" clId="{B54CA846-4542-4876-809C-D4B5A705F640}" dt="2023-09-18T00:21:43.016" v="22" actId="478"/>
          <ac:graphicFrameMkLst>
            <pc:docMk/>
            <pc:sldMk cId="4238730671" sldId="259"/>
            <ac:graphicFrameMk id="2" creationId="{72BABCE9-2E71-1411-477A-56D4FDE6C0D4}"/>
          </ac:graphicFrameMkLst>
        </pc:graphicFrameChg>
        <pc:picChg chg="add mod">
          <ac:chgData name="Matt Dickinson" userId="9150d183-9d02-4e94-b720-60c1ab7c94d1" providerId="ADAL" clId="{B54CA846-4542-4876-809C-D4B5A705F640}" dt="2023-09-18T00:22:05.107" v="24"/>
          <ac:picMkLst>
            <pc:docMk/>
            <pc:sldMk cId="4238730671" sldId="259"/>
            <ac:picMk id="4" creationId="{B521753E-983D-51F7-FD56-F44CB14F4232}"/>
          </ac:picMkLst>
        </pc:picChg>
      </pc:sldChg>
      <pc:sldChg chg="addSp modSp add ord">
        <pc:chgData name="Matt Dickinson" userId="9150d183-9d02-4e94-b720-60c1ab7c94d1" providerId="ADAL" clId="{B54CA846-4542-4876-809C-D4B5A705F640}" dt="2023-09-18T00:22:31.921" v="29"/>
        <pc:sldMkLst>
          <pc:docMk/>
          <pc:sldMk cId="1656724170" sldId="260"/>
        </pc:sldMkLst>
        <pc:picChg chg="add mod">
          <ac:chgData name="Matt Dickinson" userId="9150d183-9d02-4e94-b720-60c1ab7c94d1" providerId="ADAL" clId="{B54CA846-4542-4876-809C-D4B5A705F640}" dt="2023-09-18T00:22:24.486" v="27"/>
          <ac:picMkLst>
            <pc:docMk/>
            <pc:sldMk cId="1656724170" sldId="260"/>
            <ac:picMk id="3" creationId="{2FAE562C-299B-7069-3DB7-29C052B53C8E}"/>
          </ac:picMkLst>
        </pc:picChg>
      </pc:sldChg>
      <pc:sldChg chg="del">
        <pc:chgData name="Matt Dickinson" userId="9150d183-9d02-4e94-b720-60c1ab7c94d1" providerId="ADAL" clId="{B54CA846-4542-4876-809C-D4B5A705F640}" dt="2023-09-18T00:16:53.997" v="2" actId="2696"/>
        <pc:sldMkLst>
          <pc:docMk/>
          <pc:sldMk cId="3430951259" sldId="260"/>
        </pc:sldMkLst>
      </pc:sldChg>
      <pc:sldChg chg="del">
        <pc:chgData name="Matt Dickinson" userId="9150d183-9d02-4e94-b720-60c1ab7c94d1" providerId="ADAL" clId="{B54CA846-4542-4876-809C-D4B5A705F640}" dt="2023-09-18T00:16:56.102" v="3" actId="2696"/>
        <pc:sldMkLst>
          <pc:docMk/>
          <pc:sldMk cId="980596749" sldId="261"/>
        </pc:sldMkLst>
      </pc:sldChg>
      <pc:sldChg chg="delSp add del mod">
        <pc:chgData name="Matt Dickinson" userId="9150d183-9d02-4e94-b720-60c1ab7c94d1" providerId="ADAL" clId="{B54CA846-4542-4876-809C-D4B5A705F640}" dt="2023-09-18T00:38:47.294" v="32" actId="2696"/>
        <pc:sldMkLst>
          <pc:docMk/>
          <pc:sldMk cId="1796027524" sldId="261"/>
        </pc:sldMkLst>
        <pc:graphicFrameChg chg="del">
          <ac:chgData name="Matt Dickinson" userId="9150d183-9d02-4e94-b720-60c1ab7c94d1" providerId="ADAL" clId="{B54CA846-4542-4876-809C-D4B5A705F640}" dt="2023-09-18T00:30:26.279" v="31" actId="478"/>
          <ac:graphicFrameMkLst>
            <pc:docMk/>
            <pc:sldMk cId="1796027524" sldId="261"/>
            <ac:graphicFrameMk id="2" creationId="{72BABCE9-2E71-1411-477A-56D4FDE6C0D4}"/>
          </ac:graphicFrameMkLst>
        </pc:graphicFrameChg>
      </pc:sldChg>
      <pc:sldChg chg="new del">
        <pc:chgData name="Matt Dickinson" userId="9150d183-9d02-4e94-b720-60c1ab7c94d1" providerId="ADAL" clId="{B54CA846-4542-4876-809C-D4B5A705F640}" dt="2023-09-18T00:41:36.287" v="35" actId="2696"/>
        <pc:sldMkLst>
          <pc:docMk/>
          <pc:sldMk cId="3789016312" sldId="261"/>
        </pc:sldMkLst>
      </pc:sldChg>
      <pc:sldChg chg="del">
        <pc:chgData name="Matt Dickinson" userId="9150d183-9d02-4e94-b720-60c1ab7c94d1" providerId="ADAL" clId="{B54CA846-4542-4876-809C-D4B5A705F640}" dt="2023-09-18T00:16:48.791" v="1" actId="2696"/>
        <pc:sldMkLst>
          <pc:docMk/>
          <pc:sldMk cId="1598450007" sldId="262"/>
        </pc:sldMkLst>
      </pc:sldChg>
      <pc:sldChg chg="add">
        <pc:chgData name="Matt Dickinson" userId="9150d183-9d02-4e94-b720-60c1ab7c94d1" providerId="ADAL" clId="{B54CA846-4542-4876-809C-D4B5A705F640}" dt="2023-09-18T00:41:30.408" v="34"/>
        <pc:sldMkLst>
          <pc:docMk/>
          <pc:sldMk cId="3306706057" sldId="262"/>
        </pc:sldMkLst>
      </pc:sldChg>
      <pc:sldChg chg="add">
        <pc:chgData name="Matt Dickinson" userId="9150d183-9d02-4e94-b720-60c1ab7c94d1" providerId="ADAL" clId="{B54CA846-4542-4876-809C-D4B5A705F640}" dt="2023-09-18T00:41:30.408" v="34"/>
        <pc:sldMkLst>
          <pc:docMk/>
          <pc:sldMk cId="330458893" sldId="263"/>
        </pc:sldMkLst>
      </pc:sldChg>
      <pc:sldChg chg="del">
        <pc:chgData name="Matt Dickinson" userId="9150d183-9d02-4e94-b720-60c1ab7c94d1" providerId="ADAL" clId="{B54CA846-4542-4876-809C-D4B5A705F640}" dt="2023-09-18T00:16:46.009" v="0" actId="2696"/>
        <pc:sldMkLst>
          <pc:docMk/>
          <pc:sldMk cId="809680100" sldId="263"/>
        </pc:sldMkLst>
      </pc:sldChg>
      <pc:sldChg chg="add">
        <pc:chgData name="Matt Dickinson" userId="9150d183-9d02-4e94-b720-60c1ab7c94d1" providerId="ADAL" clId="{B54CA846-4542-4876-809C-D4B5A705F640}" dt="2023-09-18T00:41:30.408" v="34"/>
        <pc:sldMkLst>
          <pc:docMk/>
          <pc:sldMk cId="2669860992" sldId="264"/>
        </pc:sldMkLst>
      </pc:sldChg>
      <pc:sldChg chg="add">
        <pc:chgData name="Matt Dickinson" userId="9150d183-9d02-4e94-b720-60c1ab7c94d1" providerId="ADAL" clId="{B54CA846-4542-4876-809C-D4B5A705F640}" dt="2023-09-18T00:41:30.408" v="34"/>
        <pc:sldMkLst>
          <pc:docMk/>
          <pc:sldMk cId="2979896018" sldId="265"/>
        </pc:sldMkLst>
      </pc:sldChg>
      <pc:sldChg chg="add">
        <pc:chgData name="Matt Dickinson" userId="9150d183-9d02-4e94-b720-60c1ab7c94d1" providerId="ADAL" clId="{B54CA846-4542-4876-809C-D4B5A705F640}" dt="2023-09-18T00:41:30.408" v="34"/>
        <pc:sldMkLst>
          <pc:docMk/>
          <pc:sldMk cId="3715295336" sldId="266"/>
        </pc:sldMkLst>
      </pc:sldChg>
    </pc:docChg>
  </pc:docChgLst>
  <pc:docChgLst>
    <pc:chgData name="Matt Dickinson" userId="9150d183-9d02-4e94-b720-60c1ab7c94d1" providerId="ADAL" clId="{AAFC2449-BD9C-4615-AD26-8AE0202E30BF}"/>
    <pc:docChg chg="custSel modSld">
      <pc:chgData name="Matt Dickinson" userId="9150d183-9d02-4e94-b720-60c1ab7c94d1" providerId="ADAL" clId="{AAFC2449-BD9C-4615-AD26-8AE0202E30BF}" dt="2023-08-11T23:31:59.542" v="3" actId="962"/>
      <pc:docMkLst>
        <pc:docMk/>
      </pc:docMkLst>
      <pc:sldChg chg="addSp delSp modSp mod">
        <pc:chgData name="Matt Dickinson" userId="9150d183-9d02-4e94-b720-60c1ab7c94d1" providerId="ADAL" clId="{AAFC2449-BD9C-4615-AD26-8AE0202E30BF}" dt="2023-08-11T23:31:59.542" v="3" actId="962"/>
        <pc:sldMkLst>
          <pc:docMk/>
          <pc:sldMk cId="2651557687" sldId="256"/>
        </pc:sldMkLst>
        <pc:picChg chg="add mod">
          <ac:chgData name="Matt Dickinson" userId="9150d183-9d02-4e94-b720-60c1ab7c94d1" providerId="ADAL" clId="{AAFC2449-BD9C-4615-AD26-8AE0202E30BF}" dt="2023-08-11T23:31:59.542" v="3" actId="962"/>
          <ac:picMkLst>
            <pc:docMk/>
            <pc:sldMk cId="2651557687" sldId="256"/>
            <ac:picMk id="3" creationId="{7A2C6DB7-D074-D732-32EB-95604B61847A}"/>
          </ac:picMkLst>
        </pc:picChg>
        <pc:picChg chg="del">
          <ac:chgData name="Matt Dickinson" userId="9150d183-9d02-4e94-b720-60c1ab7c94d1" providerId="ADAL" clId="{AAFC2449-BD9C-4615-AD26-8AE0202E30BF}" dt="2023-08-11T23:31:34.141" v="0" actId="478"/>
          <ac:picMkLst>
            <pc:docMk/>
            <pc:sldMk cId="2651557687" sldId="256"/>
            <ac:picMk id="4" creationId="{37F9170C-C87B-A19D-8CB5-930FF0285352}"/>
          </ac:picMkLst>
        </pc:picChg>
      </pc:sldChg>
    </pc:docChg>
  </pc:docChgLst>
  <pc:docChgLst>
    <pc:chgData name="Matt Dickinson" userId="9150d183-9d02-4e94-b720-60c1ab7c94d1" providerId="ADAL" clId="{4DEF18D6-6A50-4BD8-A35D-44DED357347F}"/>
    <pc:docChg chg="custSel delSld modSld">
      <pc:chgData name="Matt Dickinson" userId="9150d183-9d02-4e94-b720-60c1ab7c94d1" providerId="ADAL" clId="{4DEF18D6-6A50-4BD8-A35D-44DED357347F}" dt="2023-09-19T00:35:12.931" v="17" actId="1076"/>
      <pc:docMkLst>
        <pc:docMk/>
      </pc:docMkLst>
      <pc:sldChg chg="addSp delSp modSp mod">
        <pc:chgData name="Matt Dickinson" userId="9150d183-9d02-4e94-b720-60c1ab7c94d1" providerId="ADAL" clId="{4DEF18D6-6A50-4BD8-A35D-44DED357347F}" dt="2023-09-19T00:34:48.334" v="12" actId="1076"/>
        <pc:sldMkLst>
          <pc:docMk/>
          <pc:sldMk cId="2651557687" sldId="256"/>
        </pc:sldMkLst>
        <pc:graphicFrameChg chg="add mod">
          <ac:chgData name="Matt Dickinson" userId="9150d183-9d02-4e94-b720-60c1ab7c94d1" providerId="ADAL" clId="{4DEF18D6-6A50-4BD8-A35D-44DED357347F}" dt="2023-09-19T00:34:48.334" v="12" actId="1076"/>
          <ac:graphicFrameMkLst>
            <pc:docMk/>
            <pc:sldMk cId="2651557687" sldId="256"/>
            <ac:graphicFrameMk id="2" creationId="{3565947A-F4C6-01B2-C695-51FB817AB947}"/>
          </ac:graphicFrameMkLst>
        </pc:graphicFrameChg>
        <pc:graphicFrameChg chg="del">
          <ac:chgData name="Matt Dickinson" userId="9150d183-9d02-4e94-b720-60c1ab7c94d1" providerId="ADAL" clId="{4DEF18D6-6A50-4BD8-A35D-44DED357347F}" dt="2023-09-19T00:34:09.977" v="5" actId="478"/>
          <ac:graphicFrameMkLst>
            <pc:docMk/>
            <pc:sldMk cId="2651557687" sldId="256"/>
            <ac:graphicFrameMk id="3" creationId="{15AADBC4-5AE1-28F7-0BEB-9B20737F508D}"/>
          </ac:graphicFrameMkLst>
        </pc:graphicFrameChg>
      </pc:sldChg>
      <pc:sldChg chg="addSp delSp modSp mod">
        <pc:chgData name="Matt Dickinson" userId="9150d183-9d02-4e94-b720-60c1ab7c94d1" providerId="ADAL" clId="{4DEF18D6-6A50-4BD8-A35D-44DED357347F}" dt="2023-09-19T00:35:12.931" v="17" actId="1076"/>
        <pc:sldMkLst>
          <pc:docMk/>
          <pc:sldMk cId="1721181634" sldId="257"/>
        </pc:sldMkLst>
        <pc:graphicFrameChg chg="del">
          <ac:chgData name="Matt Dickinson" userId="9150d183-9d02-4e94-b720-60c1ab7c94d1" providerId="ADAL" clId="{4DEF18D6-6A50-4BD8-A35D-44DED357347F}" dt="2023-09-19T00:34:55.155" v="13" actId="478"/>
          <ac:graphicFrameMkLst>
            <pc:docMk/>
            <pc:sldMk cId="1721181634" sldId="257"/>
            <ac:graphicFrameMk id="2" creationId="{72BABCE9-2E71-1411-477A-56D4FDE6C0D4}"/>
          </ac:graphicFrameMkLst>
        </pc:graphicFrameChg>
        <pc:graphicFrameChg chg="add mod">
          <ac:chgData name="Matt Dickinson" userId="9150d183-9d02-4e94-b720-60c1ab7c94d1" providerId="ADAL" clId="{4DEF18D6-6A50-4BD8-A35D-44DED357347F}" dt="2023-09-19T00:35:12.931" v="17" actId="1076"/>
          <ac:graphicFrameMkLst>
            <pc:docMk/>
            <pc:sldMk cId="1721181634" sldId="257"/>
            <ac:graphicFrameMk id="3" creationId="{9E381C58-0053-7490-0265-A0AEB5AD37EF}"/>
          </ac:graphicFrameMkLst>
        </pc:graphicFrameChg>
      </pc:sldChg>
      <pc:sldChg chg="addSp delSp modSp mod">
        <pc:chgData name="Matt Dickinson" userId="9150d183-9d02-4e94-b720-60c1ab7c94d1" providerId="ADAL" clId="{4DEF18D6-6A50-4BD8-A35D-44DED357347F}" dt="2023-09-19T00:32:47.681" v="1" actId="931"/>
        <pc:sldMkLst>
          <pc:docMk/>
          <pc:sldMk cId="1547874380" sldId="258"/>
        </pc:sldMkLst>
        <pc:picChg chg="del">
          <ac:chgData name="Matt Dickinson" userId="9150d183-9d02-4e94-b720-60c1ab7c94d1" providerId="ADAL" clId="{4DEF18D6-6A50-4BD8-A35D-44DED357347F}" dt="2023-09-19T00:32:20.089" v="0" actId="478"/>
          <ac:picMkLst>
            <pc:docMk/>
            <pc:sldMk cId="1547874380" sldId="258"/>
            <ac:picMk id="3" creationId="{514A5511-8BFF-713D-E3AD-A71E3C469AD6}"/>
          </ac:picMkLst>
        </pc:picChg>
        <pc:picChg chg="add mod">
          <ac:chgData name="Matt Dickinson" userId="9150d183-9d02-4e94-b720-60c1ab7c94d1" providerId="ADAL" clId="{4DEF18D6-6A50-4BD8-A35D-44DED357347F}" dt="2023-09-19T00:32:47.681" v="1" actId="931"/>
          <ac:picMkLst>
            <pc:docMk/>
            <pc:sldMk cId="1547874380" sldId="258"/>
            <ac:picMk id="4" creationId="{3A55A2B8-CDBA-CD0B-5122-A4E96BB14380}"/>
          </ac:picMkLst>
        </pc:picChg>
      </pc:sldChg>
      <pc:sldChg chg="del">
        <pc:chgData name="Matt Dickinson" userId="9150d183-9d02-4e94-b720-60c1ab7c94d1" providerId="ADAL" clId="{4DEF18D6-6A50-4BD8-A35D-44DED357347F}" dt="2023-09-19T00:33:01.322" v="2" actId="47"/>
        <pc:sldMkLst>
          <pc:docMk/>
          <pc:sldMk cId="4238730671" sldId="259"/>
        </pc:sldMkLst>
      </pc:sldChg>
      <pc:sldChg chg="addSp delSp modSp mod">
        <pc:chgData name="Matt Dickinson" userId="9150d183-9d02-4e94-b720-60c1ab7c94d1" providerId="ADAL" clId="{4DEF18D6-6A50-4BD8-A35D-44DED357347F}" dt="2023-09-19T00:33:45.365" v="4"/>
        <pc:sldMkLst>
          <pc:docMk/>
          <pc:sldMk cId="1656724170" sldId="260"/>
        </pc:sldMkLst>
        <pc:picChg chg="del">
          <ac:chgData name="Matt Dickinson" userId="9150d183-9d02-4e94-b720-60c1ab7c94d1" providerId="ADAL" clId="{4DEF18D6-6A50-4BD8-A35D-44DED357347F}" dt="2023-09-19T00:33:05.097" v="3" actId="478"/>
          <ac:picMkLst>
            <pc:docMk/>
            <pc:sldMk cId="1656724170" sldId="260"/>
            <ac:picMk id="3" creationId="{2FAE562C-299B-7069-3DB7-29C052B53C8E}"/>
          </ac:picMkLst>
        </pc:picChg>
        <pc:picChg chg="add mod">
          <ac:chgData name="Matt Dickinson" userId="9150d183-9d02-4e94-b720-60c1ab7c94d1" providerId="ADAL" clId="{4DEF18D6-6A50-4BD8-A35D-44DED357347F}" dt="2023-09-19T00:33:45.365" v="4"/>
          <ac:picMkLst>
            <pc:docMk/>
            <pc:sldMk cId="1656724170" sldId="260"/>
            <ac:picMk id="4" creationId="{C2044487-FD06-E4A4-C1E0-A4ED1662EA10}"/>
          </ac:picMkLst>
        </pc:picChg>
      </pc:sldChg>
    </pc:docChg>
  </pc:docChgLst>
  <pc:docChgLst>
    <pc:chgData name="Matt Dickinson" userId="9150d183-9d02-4e94-b720-60c1ab7c94d1" providerId="ADAL" clId="{6C004C4C-2AAF-44EE-91F2-712AF996F0A3}"/>
    <pc:docChg chg="undo custSel addSld delSld modSld sldOrd">
      <pc:chgData name="Matt Dickinson" userId="9150d183-9d02-4e94-b720-60c1ab7c94d1" providerId="ADAL" clId="{6C004C4C-2AAF-44EE-91F2-712AF996F0A3}" dt="2023-09-17T00:43:51.227" v="59" actId="1076"/>
      <pc:docMkLst>
        <pc:docMk/>
      </pc:docMkLst>
      <pc:sldChg chg="addSp delSp modSp mod">
        <pc:chgData name="Matt Dickinson" userId="9150d183-9d02-4e94-b720-60c1ab7c94d1" providerId="ADAL" clId="{6C004C4C-2AAF-44EE-91F2-712AF996F0A3}" dt="2023-09-16T22:52:15.900" v="17" actId="14100"/>
        <pc:sldMkLst>
          <pc:docMk/>
          <pc:sldMk cId="2651557687" sldId="256"/>
        </pc:sldMkLst>
        <pc:graphicFrameChg chg="add mod">
          <ac:chgData name="Matt Dickinson" userId="9150d183-9d02-4e94-b720-60c1ab7c94d1" providerId="ADAL" clId="{6C004C4C-2AAF-44EE-91F2-712AF996F0A3}" dt="2023-09-16T22:52:15.900" v="17" actId="14100"/>
          <ac:graphicFrameMkLst>
            <pc:docMk/>
            <pc:sldMk cId="2651557687" sldId="256"/>
            <ac:graphicFrameMk id="2" creationId="{9038791D-3F52-5E3C-5B0F-2106870CB4FF}"/>
          </ac:graphicFrameMkLst>
        </pc:graphicFrameChg>
        <pc:picChg chg="del">
          <ac:chgData name="Matt Dickinson" userId="9150d183-9d02-4e94-b720-60c1ab7c94d1" providerId="ADAL" clId="{6C004C4C-2AAF-44EE-91F2-712AF996F0A3}" dt="2023-09-16T22:49:51.724" v="0" actId="478"/>
          <ac:picMkLst>
            <pc:docMk/>
            <pc:sldMk cId="2651557687" sldId="256"/>
            <ac:picMk id="3" creationId="{C3DCEBDA-7DF0-F236-AA96-58E10E3BA98D}"/>
          </ac:picMkLst>
        </pc:picChg>
      </pc:sldChg>
      <pc:sldChg chg="addSp delSp modSp add mod">
        <pc:chgData name="Matt Dickinson" userId="9150d183-9d02-4e94-b720-60c1ab7c94d1" providerId="ADAL" clId="{6C004C4C-2AAF-44EE-91F2-712AF996F0A3}" dt="2023-09-16T22:51:48.278" v="15" actId="14100"/>
        <pc:sldMkLst>
          <pc:docMk/>
          <pc:sldMk cId="1721181634" sldId="257"/>
        </pc:sldMkLst>
        <pc:graphicFrameChg chg="del">
          <ac:chgData name="Matt Dickinson" userId="9150d183-9d02-4e94-b720-60c1ab7c94d1" providerId="ADAL" clId="{6C004C4C-2AAF-44EE-91F2-712AF996F0A3}" dt="2023-09-16T22:50:54.152" v="7" actId="478"/>
          <ac:graphicFrameMkLst>
            <pc:docMk/>
            <pc:sldMk cId="1721181634" sldId="257"/>
            <ac:graphicFrameMk id="2" creationId="{9038791D-3F52-5E3C-5B0F-2106870CB4FF}"/>
          </ac:graphicFrameMkLst>
        </pc:graphicFrameChg>
        <pc:graphicFrameChg chg="add mod">
          <ac:chgData name="Matt Dickinson" userId="9150d183-9d02-4e94-b720-60c1ab7c94d1" providerId="ADAL" clId="{6C004C4C-2AAF-44EE-91F2-712AF996F0A3}" dt="2023-09-16T22:51:48.278" v="15" actId="14100"/>
          <ac:graphicFrameMkLst>
            <pc:docMk/>
            <pc:sldMk cId="1721181634" sldId="257"/>
            <ac:graphicFrameMk id="3" creationId="{03296680-0106-B18C-8E38-49227CF4ADD1}"/>
          </ac:graphicFrameMkLst>
        </pc:graphicFrameChg>
      </pc:sldChg>
      <pc:sldChg chg="addSp delSp modSp add mod ord">
        <pc:chgData name="Matt Dickinson" userId="9150d183-9d02-4e94-b720-60c1ab7c94d1" providerId="ADAL" clId="{6C004C4C-2AAF-44EE-91F2-712AF996F0A3}" dt="2023-09-17T00:04:23.744" v="32" actId="931"/>
        <pc:sldMkLst>
          <pc:docMk/>
          <pc:sldMk cId="1547874380" sldId="258"/>
        </pc:sldMkLst>
        <pc:graphicFrameChg chg="del">
          <ac:chgData name="Matt Dickinson" userId="9150d183-9d02-4e94-b720-60c1ab7c94d1" providerId="ADAL" clId="{6C004C4C-2AAF-44EE-91F2-712AF996F0A3}" dt="2023-09-16T23:34:11.204" v="23" actId="478"/>
          <ac:graphicFrameMkLst>
            <pc:docMk/>
            <pc:sldMk cId="1547874380" sldId="258"/>
            <ac:graphicFrameMk id="2" creationId="{9038791D-3F52-5E3C-5B0F-2106870CB4FF}"/>
          </ac:graphicFrameMkLst>
        </pc:graphicFrameChg>
        <pc:picChg chg="add del mod modCrop">
          <ac:chgData name="Matt Dickinson" userId="9150d183-9d02-4e94-b720-60c1ab7c94d1" providerId="ADAL" clId="{6C004C4C-2AAF-44EE-91F2-712AF996F0A3}" dt="2023-09-17T00:03:19.793" v="31" actId="21"/>
          <ac:picMkLst>
            <pc:docMk/>
            <pc:sldMk cId="1547874380" sldId="258"/>
            <ac:picMk id="4" creationId="{4322BB1D-D468-FA7C-54A1-74E9AD64B2ED}"/>
          </ac:picMkLst>
        </pc:picChg>
        <pc:picChg chg="add mod">
          <ac:chgData name="Matt Dickinson" userId="9150d183-9d02-4e94-b720-60c1ab7c94d1" providerId="ADAL" clId="{6C004C4C-2AAF-44EE-91F2-712AF996F0A3}" dt="2023-09-17T00:04:23.744" v="32" actId="931"/>
          <ac:picMkLst>
            <pc:docMk/>
            <pc:sldMk cId="1547874380" sldId="258"/>
            <ac:picMk id="6" creationId="{06B75D36-646F-2825-1802-9950B9433AA9}"/>
          </ac:picMkLst>
        </pc:picChg>
      </pc:sldChg>
      <pc:sldChg chg="new del">
        <pc:chgData name="Matt Dickinson" userId="9150d183-9d02-4e94-b720-60c1ab7c94d1" providerId="ADAL" clId="{6C004C4C-2AAF-44EE-91F2-712AF996F0A3}" dt="2023-09-16T23:33:19.920" v="19" actId="680"/>
        <pc:sldMkLst>
          <pc:docMk/>
          <pc:sldMk cId="2663429531" sldId="258"/>
        </pc:sldMkLst>
      </pc:sldChg>
      <pc:sldChg chg="addSp delSp modSp add del mod ord">
        <pc:chgData name="Matt Dickinson" userId="9150d183-9d02-4e94-b720-60c1ab7c94d1" providerId="ADAL" clId="{6C004C4C-2AAF-44EE-91F2-712AF996F0A3}" dt="2023-09-17T00:32:50.135" v="45" actId="2696"/>
        <pc:sldMkLst>
          <pc:docMk/>
          <pc:sldMk cId="571050277" sldId="259"/>
        </pc:sldMkLst>
        <pc:picChg chg="add mod">
          <ac:chgData name="Matt Dickinson" userId="9150d183-9d02-4e94-b720-60c1ab7c94d1" providerId="ADAL" clId="{6C004C4C-2AAF-44EE-91F2-712AF996F0A3}" dt="2023-09-17T00:08:47.581" v="35" actId="931"/>
          <ac:picMkLst>
            <pc:docMk/>
            <pc:sldMk cId="571050277" sldId="259"/>
            <ac:picMk id="3" creationId="{44F80DF6-F78B-3128-2F30-38D33D4A4AAB}"/>
          </ac:picMkLst>
        </pc:picChg>
        <pc:picChg chg="del">
          <ac:chgData name="Matt Dickinson" userId="9150d183-9d02-4e94-b720-60c1ab7c94d1" providerId="ADAL" clId="{6C004C4C-2AAF-44EE-91F2-712AF996F0A3}" dt="2023-09-17T00:07:28.298" v="34" actId="478"/>
          <ac:picMkLst>
            <pc:docMk/>
            <pc:sldMk cId="571050277" sldId="259"/>
            <ac:picMk id="6" creationId="{06B75D36-646F-2825-1802-9950B9433AA9}"/>
          </ac:picMkLst>
        </pc:picChg>
      </pc:sldChg>
      <pc:sldChg chg="addSp delSp modSp add mod">
        <pc:chgData name="Matt Dickinson" userId="9150d183-9d02-4e94-b720-60c1ab7c94d1" providerId="ADAL" clId="{6C004C4C-2AAF-44EE-91F2-712AF996F0A3}" dt="2023-09-17T00:11:26.793" v="42"/>
        <pc:sldMkLst>
          <pc:docMk/>
          <pc:sldMk cId="3430951259" sldId="260"/>
        </pc:sldMkLst>
        <pc:picChg chg="del">
          <ac:chgData name="Matt Dickinson" userId="9150d183-9d02-4e94-b720-60c1ab7c94d1" providerId="ADAL" clId="{6C004C4C-2AAF-44EE-91F2-712AF996F0A3}" dt="2023-09-17T00:10:35.547" v="37" actId="478"/>
          <ac:picMkLst>
            <pc:docMk/>
            <pc:sldMk cId="3430951259" sldId="260"/>
            <ac:picMk id="3" creationId="{44F80DF6-F78B-3128-2F30-38D33D4A4AAB}"/>
          </ac:picMkLst>
        </pc:picChg>
        <pc:picChg chg="add mod">
          <ac:chgData name="Matt Dickinson" userId="9150d183-9d02-4e94-b720-60c1ab7c94d1" providerId="ADAL" clId="{6C004C4C-2AAF-44EE-91F2-712AF996F0A3}" dt="2023-09-17T00:11:26.793" v="42"/>
          <ac:picMkLst>
            <pc:docMk/>
            <pc:sldMk cId="3430951259" sldId="260"/>
            <ac:picMk id="4" creationId="{088DBE83-A63F-2042-B3E3-F87C2F497624}"/>
          </ac:picMkLst>
        </pc:picChg>
      </pc:sldChg>
      <pc:sldChg chg="addSp modSp add ord">
        <pc:chgData name="Matt Dickinson" userId="9150d183-9d02-4e94-b720-60c1ab7c94d1" providerId="ADAL" clId="{6C004C4C-2AAF-44EE-91F2-712AF996F0A3}" dt="2023-09-17T00:11:17.203" v="41"/>
        <pc:sldMkLst>
          <pc:docMk/>
          <pc:sldMk cId="980596749" sldId="261"/>
        </pc:sldMkLst>
        <pc:picChg chg="add mod">
          <ac:chgData name="Matt Dickinson" userId="9150d183-9d02-4e94-b720-60c1ab7c94d1" providerId="ADAL" clId="{6C004C4C-2AAF-44EE-91F2-712AF996F0A3}" dt="2023-09-17T00:11:06.689" v="39"/>
          <ac:picMkLst>
            <pc:docMk/>
            <pc:sldMk cId="980596749" sldId="261"/>
            <ac:picMk id="3" creationId="{9FEDB07F-022E-9889-F8EF-4C2EA2E04B1C}"/>
          </ac:picMkLst>
        </pc:picChg>
      </pc:sldChg>
      <pc:sldChg chg="addSp delSp modSp add mod">
        <pc:chgData name="Matt Dickinson" userId="9150d183-9d02-4e94-b720-60c1ab7c94d1" providerId="ADAL" clId="{6C004C4C-2AAF-44EE-91F2-712AF996F0A3}" dt="2023-09-17T00:43:13.843" v="51" actId="14100"/>
        <pc:sldMkLst>
          <pc:docMk/>
          <pc:sldMk cId="1598450007" sldId="262"/>
        </pc:sldMkLst>
        <pc:graphicFrameChg chg="del">
          <ac:chgData name="Matt Dickinson" userId="9150d183-9d02-4e94-b720-60c1ab7c94d1" providerId="ADAL" clId="{6C004C4C-2AAF-44EE-91F2-712AF996F0A3}" dt="2023-09-17T00:42:45.341" v="47" actId="478"/>
          <ac:graphicFrameMkLst>
            <pc:docMk/>
            <pc:sldMk cId="1598450007" sldId="262"/>
            <ac:graphicFrameMk id="3" creationId="{03296680-0106-B18C-8E38-49227CF4ADD1}"/>
          </ac:graphicFrameMkLst>
        </pc:graphicFrameChg>
        <pc:picChg chg="add mod">
          <ac:chgData name="Matt Dickinson" userId="9150d183-9d02-4e94-b720-60c1ab7c94d1" providerId="ADAL" clId="{6C004C4C-2AAF-44EE-91F2-712AF996F0A3}" dt="2023-09-17T00:43:13.843" v="51" actId="14100"/>
          <ac:picMkLst>
            <pc:docMk/>
            <pc:sldMk cId="1598450007" sldId="262"/>
            <ac:picMk id="4" creationId="{8671FBC4-F24D-DF33-5FB8-4BC11A962F0E}"/>
          </ac:picMkLst>
        </pc:picChg>
      </pc:sldChg>
      <pc:sldChg chg="addSp modSp add mod">
        <pc:chgData name="Matt Dickinson" userId="9150d183-9d02-4e94-b720-60c1ab7c94d1" providerId="ADAL" clId="{6C004C4C-2AAF-44EE-91F2-712AF996F0A3}" dt="2023-09-17T00:43:51.227" v="59" actId="1076"/>
        <pc:sldMkLst>
          <pc:docMk/>
          <pc:sldMk cId="809680100" sldId="263"/>
        </pc:sldMkLst>
        <pc:picChg chg="add mod">
          <ac:chgData name="Matt Dickinson" userId="9150d183-9d02-4e94-b720-60c1ab7c94d1" providerId="ADAL" clId="{6C004C4C-2AAF-44EE-91F2-712AF996F0A3}" dt="2023-09-17T00:43:51.227" v="59" actId="1076"/>
          <ac:picMkLst>
            <pc:docMk/>
            <pc:sldMk cId="809680100" sldId="263"/>
            <ac:picMk id="3" creationId="{47446E16-BF99-F698-227E-B51198A8FDB6}"/>
          </ac:picMkLst>
        </pc:picChg>
      </pc:sldChg>
    </pc:docChg>
  </pc:docChgLst>
  <pc:docChgLst>
    <pc:chgData name="Matt Dickinson" userId="9150d183-9d02-4e94-b720-60c1ab7c94d1" providerId="ADAL" clId="{92035FE1-DC9B-470E-B254-A024779C94E2}"/>
    <pc:docChg chg="custSel delSld modSld">
      <pc:chgData name="Matt Dickinson" userId="9150d183-9d02-4e94-b720-60c1ab7c94d1" providerId="ADAL" clId="{92035FE1-DC9B-470E-B254-A024779C94E2}" dt="2023-09-18T21:42:21.925" v="1" actId="2696"/>
      <pc:docMkLst>
        <pc:docMk/>
      </pc:docMkLst>
      <pc:sldChg chg="delSp del mod">
        <pc:chgData name="Matt Dickinson" userId="9150d183-9d02-4e94-b720-60c1ab7c94d1" providerId="ADAL" clId="{92035FE1-DC9B-470E-B254-A024779C94E2}" dt="2023-09-18T21:42:21.925" v="1" actId="2696"/>
        <pc:sldMkLst>
          <pc:docMk/>
          <pc:sldMk cId="3306706057" sldId="262"/>
        </pc:sldMkLst>
        <pc:picChg chg="del">
          <ac:chgData name="Matt Dickinson" userId="9150d183-9d02-4e94-b720-60c1ab7c94d1" providerId="ADAL" clId="{92035FE1-DC9B-470E-B254-A024779C94E2}" dt="2023-09-18T21:42:16.193" v="0" actId="478"/>
          <ac:picMkLst>
            <pc:docMk/>
            <pc:sldMk cId="3306706057" sldId="262"/>
            <ac:picMk id="3" creationId="{E5E17802-AA8A-8EC4-8E04-B8DDD4ADE69A}"/>
          </ac:picMkLst>
        </pc:picChg>
      </pc:sldChg>
      <pc:sldChg chg="del">
        <pc:chgData name="Matt Dickinson" userId="9150d183-9d02-4e94-b720-60c1ab7c94d1" providerId="ADAL" clId="{92035FE1-DC9B-470E-B254-A024779C94E2}" dt="2023-09-18T21:42:21.925" v="1" actId="2696"/>
        <pc:sldMkLst>
          <pc:docMk/>
          <pc:sldMk cId="330458893" sldId="263"/>
        </pc:sldMkLst>
      </pc:sldChg>
      <pc:sldChg chg="del">
        <pc:chgData name="Matt Dickinson" userId="9150d183-9d02-4e94-b720-60c1ab7c94d1" providerId="ADAL" clId="{92035FE1-DC9B-470E-B254-A024779C94E2}" dt="2023-09-18T21:42:21.925" v="1" actId="2696"/>
        <pc:sldMkLst>
          <pc:docMk/>
          <pc:sldMk cId="2669860992" sldId="264"/>
        </pc:sldMkLst>
      </pc:sldChg>
      <pc:sldChg chg="del">
        <pc:chgData name="Matt Dickinson" userId="9150d183-9d02-4e94-b720-60c1ab7c94d1" providerId="ADAL" clId="{92035FE1-DC9B-470E-B254-A024779C94E2}" dt="2023-09-18T21:42:21.925" v="1" actId="2696"/>
        <pc:sldMkLst>
          <pc:docMk/>
          <pc:sldMk cId="2979896018" sldId="265"/>
        </pc:sldMkLst>
      </pc:sldChg>
      <pc:sldChg chg="del">
        <pc:chgData name="Matt Dickinson" userId="9150d183-9d02-4e94-b720-60c1ab7c94d1" providerId="ADAL" clId="{92035FE1-DC9B-470E-B254-A024779C94E2}" dt="2023-09-18T21:42:21.925" v="1" actId="2696"/>
        <pc:sldMkLst>
          <pc:docMk/>
          <pc:sldMk cId="3715295336" sldId="266"/>
        </pc:sldMkLst>
      </pc:sldChg>
    </pc:docChg>
  </pc:docChgLst>
  <pc:docChgLst>
    <pc:chgData name="Matt Dickinson" userId="9150d183-9d02-4e94-b720-60c1ab7c94d1" providerId="ADAL" clId="{4BACD8A6-26A2-4EB9-B825-8573078E293F}"/>
    <pc:docChg chg="custSel modSld">
      <pc:chgData name="Matt Dickinson" userId="9150d183-9d02-4e94-b720-60c1ab7c94d1" providerId="ADAL" clId="{4BACD8A6-26A2-4EB9-B825-8573078E293F}" dt="2023-08-14T23:09:22.314" v="2" actId="27614"/>
      <pc:docMkLst>
        <pc:docMk/>
      </pc:docMkLst>
      <pc:sldChg chg="addSp delSp modSp mod">
        <pc:chgData name="Matt Dickinson" userId="9150d183-9d02-4e94-b720-60c1ab7c94d1" providerId="ADAL" clId="{4BACD8A6-26A2-4EB9-B825-8573078E293F}" dt="2023-08-14T23:09:22.314" v="2" actId="27614"/>
        <pc:sldMkLst>
          <pc:docMk/>
          <pc:sldMk cId="2651557687" sldId="256"/>
        </pc:sldMkLst>
        <pc:picChg chg="add mod">
          <ac:chgData name="Matt Dickinson" userId="9150d183-9d02-4e94-b720-60c1ab7c94d1" providerId="ADAL" clId="{4BACD8A6-26A2-4EB9-B825-8573078E293F}" dt="2023-08-14T23:09:22.314" v="2" actId="27614"/>
          <ac:picMkLst>
            <pc:docMk/>
            <pc:sldMk cId="2651557687" sldId="256"/>
            <ac:picMk id="3" creationId="{C3DCEBDA-7DF0-F236-AA96-58E10E3BA98D}"/>
          </ac:picMkLst>
        </pc:picChg>
        <pc:picChg chg="del">
          <ac:chgData name="Matt Dickinson" userId="9150d183-9d02-4e94-b720-60c1ab7c94d1" providerId="ADAL" clId="{4BACD8A6-26A2-4EB9-B825-8573078E293F}" dt="2023-08-14T21:26:40.760" v="0" actId="478"/>
          <ac:picMkLst>
            <pc:docMk/>
            <pc:sldMk cId="2651557687" sldId="256"/>
            <ac:picMk id="3" creationId="{F0D95281-2070-11E7-E530-926B6BFDCAF5}"/>
          </ac:picMkLst>
        </pc:picChg>
      </pc:sldChg>
    </pc:docChg>
  </pc:docChgLst>
  <pc:docChgLst>
    <pc:chgData name="Matt Dickinson" userId="9150d183-9d02-4e94-b720-60c1ab7c94d1" providerId="ADAL" clId="{A4A711E0-8D22-4FAC-A881-8D80C7F80BFD}"/>
    <pc:docChg chg="custSel modSld">
      <pc:chgData name="Matt Dickinson" userId="9150d183-9d02-4e94-b720-60c1ab7c94d1" providerId="ADAL" clId="{A4A711E0-8D22-4FAC-A881-8D80C7F80BFD}" dt="2023-08-07T22:30:21.680" v="2" actId="27614"/>
      <pc:docMkLst>
        <pc:docMk/>
      </pc:docMkLst>
      <pc:sldChg chg="addSp delSp modSp mod">
        <pc:chgData name="Matt Dickinson" userId="9150d183-9d02-4e94-b720-60c1ab7c94d1" providerId="ADAL" clId="{A4A711E0-8D22-4FAC-A881-8D80C7F80BFD}" dt="2023-08-07T22:30:21.680" v="2" actId="27614"/>
        <pc:sldMkLst>
          <pc:docMk/>
          <pc:sldMk cId="2651557687" sldId="256"/>
        </pc:sldMkLst>
        <pc:picChg chg="del">
          <ac:chgData name="Matt Dickinson" userId="9150d183-9d02-4e94-b720-60c1ab7c94d1" providerId="ADAL" clId="{A4A711E0-8D22-4FAC-A881-8D80C7F80BFD}" dt="2023-08-07T22:29:56.764" v="0" actId="478"/>
          <ac:picMkLst>
            <pc:docMk/>
            <pc:sldMk cId="2651557687" sldId="256"/>
            <ac:picMk id="3" creationId="{8642D34C-FB5E-03A3-EAE5-D1D933DD1750}"/>
          </ac:picMkLst>
        </pc:picChg>
        <pc:picChg chg="add mod">
          <ac:chgData name="Matt Dickinson" userId="9150d183-9d02-4e94-b720-60c1ab7c94d1" providerId="ADAL" clId="{A4A711E0-8D22-4FAC-A881-8D80C7F80BFD}" dt="2023-08-07T22:30:21.680" v="2" actId="27614"/>
          <ac:picMkLst>
            <pc:docMk/>
            <pc:sldMk cId="2651557687" sldId="256"/>
            <ac:picMk id="4" creationId="{1CCFC7DE-573F-8AE4-834B-2EC2D2D7AB9C}"/>
          </ac:picMkLst>
        </pc:picChg>
      </pc:sldChg>
    </pc:docChg>
  </pc:docChgLst>
  <pc:docChgLst>
    <pc:chgData name="Matt Dickinson" userId="9150d183-9d02-4e94-b720-60c1ab7c94d1" providerId="ADAL" clId="{77EB84E0-032E-420E-9BF9-1052A358D330}"/>
    <pc:docChg chg="custSel modSld">
      <pc:chgData name="Matt Dickinson" userId="9150d183-9d02-4e94-b720-60c1ab7c94d1" providerId="ADAL" clId="{77EB84E0-032E-420E-9BF9-1052A358D330}" dt="2023-08-05T23:10:05.894" v="5" actId="27614"/>
      <pc:docMkLst>
        <pc:docMk/>
      </pc:docMkLst>
      <pc:sldChg chg="addSp delSp modSp mod">
        <pc:chgData name="Matt Dickinson" userId="9150d183-9d02-4e94-b720-60c1ab7c94d1" providerId="ADAL" clId="{77EB84E0-032E-420E-9BF9-1052A358D330}" dt="2023-08-05T23:10:05.894" v="5" actId="27614"/>
        <pc:sldMkLst>
          <pc:docMk/>
          <pc:sldMk cId="2651557687" sldId="256"/>
        </pc:sldMkLst>
        <pc:picChg chg="add del mod">
          <ac:chgData name="Matt Dickinson" userId="9150d183-9d02-4e94-b720-60c1ab7c94d1" providerId="ADAL" clId="{77EB84E0-032E-420E-9BF9-1052A358D330}" dt="2023-08-05T23:09:43.335" v="3" actId="478"/>
          <ac:picMkLst>
            <pc:docMk/>
            <pc:sldMk cId="2651557687" sldId="256"/>
            <ac:picMk id="3" creationId="{B9108ED2-E164-B76E-5390-B9484705A82E}"/>
          </ac:picMkLst>
        </pc:picChg>
        <pc:picChg chg="add mod">
          <ac:chgData name="Matt Dickinson" userId="9150d183-9d02-4e94-b720-60c1ab7c94d1" providerId="ADAL" clId="{77EB84E0-032E-420E-9BF9-1052A358D330}" dt="2023-08-05T23:10:05.894" v="5" actId="27614"/>
          <ac:picMkLst>
            <pc:docMk/>
            <pc:sldMk cId="2651557687" sldId="256"/>
            <ac:picMk id="4" creationId="{0DE12B6E-F965-FD28-AF38-05DAB7D1FDD9}"/>
          </ac:picMkLst>
        </pc:picChg>
      </pc:sldChg>
    </pc:docChg>
  </pc:docChgLst>
  <pc:docChgLst>
    <pc:chgData name="Matt Dickinson" userId="9150d183-9d02-4e94-b720-60c1ab7c94d1" providerId="ADAL" clId="{F1ACDCDA-779A-4951-AAF7-B7AA28185307}"/>
    <pc:docChg chg="custSel modSld">
      <pc:chgData name="Matt Dickinson" userId="9150d183-9d02-4e94-b720-60c1ab7c94d1" providerId="ADAL" clId="{F1ACDCDA-779A-4951-AAF7-B7AA28185307}" dt="2023-08-09T22:53:52.338" v="7" actId="962"/>
      <pc:docMkLst>
        <pc:docMk/>
      </pc:docMkLst>
      <pc:sldChg chg="addSp delSp modSp mod">
        <pc:chgData name="Matt Dickinson" userId="9150d183-9d02-4e94-b720-60c1ab7c94d1" providerId="ADAL" clId="{F1ACDCDA-779A-4951-AAF7-B7AA28185307}" dt="2023-08-09T22:53:52.338" v="7" actId="962"/>
        <pc:sldMkLst>
          <pc:docMk/>
          <pc:sldMk cId="2651557687" sldId="256"/>
        </pc:sldMkLst>
        <pc:picChg chg="add del mod">
          <ac:chgData name="Matt Dickinson" userId="9150d183-9d02-4e94-b720-60c1ab7c94d1" providerId="ADAL" clId="{F1ACDCDA-779A-4951-AAF7-B7AA28185307}" dt="2023-08-09T22:53:28.365" v="4" actId="478"/>
          <ac:picMkLst>
            <pc:docMk/>
            <pc:sldMk cId="2651557687" sldId="256"/>
            <ac:picMk id="3" creationId="{6F0C6DEB-A016-DF80-2B23-4BAA5ACFC50D}"/>
          </ac:picMkLst>
        </pc:picChg>
        <pc:picChg chg="add mod">
          <ac:chgData name="Matt Dickinson" userId="9150d183-9d02-4e94-b720-60c1ab7c94d1" providerId="ADAL" clId="{F1ACDCDA-779A-4951-AAF7-B7AA28185307}" dt="2023-08-09T22:53:52.338" v="7" actId="962"/>
          <ac:picMkLst>
            <pc:docMk/>
            <pc:sldMk cId="2651557687" sldId="256"/>
            <ac:picMk id="4" creationId="{F1711133-97DA-624F-C8EB-6105E21881F6}"/>
          </ac:picMkLst>
        </pc:picChg>
        <pc:picChg chg="del">
          <ac:chgData name="Matt Dickinson" userId="9150d183-9d02-4e94-b720-60c1ab7c94d1" providerId="ADAL" clId="{F1ACDCDA-779A-4951-AAF7-B7AA28185307}" dt="2023-08-09T20:55:55.867" v="0" actId="478"/>
          <ac:picMkLst>
            <pc:docMk/>
            <pc:sldMk cId="2651557687" sldId="256"/>
            <ac:picMk id="4" creationId="{FECC1228-63E6-E5E0-F0F5-7931A4FE73FD}"/>
          </ac:picMkLst>
        </pc:picChg>
      </pc:sldChg>
    </pc:docChg>
  </pc:docChgLst>
  <pc:docChgLst>
    <pc:chgData name="Matt Dickinson" userId="9150d183-9d02-4e94-b720-60c1ab7c94d1" providerId="ADAL" clId="{CC9985B6-BB5A-4E19-8C11-3C984E38CB20}"/>
    <pc:docChg chg="custSel addSld delSld modSld sldOrd">
      <pc:chgData name="Matt Dickinson" userId="9150d183-9d02-4e94-b720-60c1ab7c94d1" providerId="ADAL" clId="{CC9985B6-BB5A-4E19-8C11-3C984E38CB20}" dt="2023-09-20T00:46:04.539" v="52"/>
      <pc:docMkLst>
        <pc:docMk/>
      </pc:docMkLst>
      <pc:sldChg chg="addSp delSp modSp mod ord">
        <pc:chgData name="Matt Dickinson" userId="9150d183-9d02-4e94-b720-60c1ab7c94d1" providerId="ADAL" clId="{CC9985B6-BB5A-4E19-8C11-3C984E38CB20}" dt="2023-09-20T00:40:06.286" v="33"/>
        <pc:sldMkLst>
          <pc:docMk/>
          <pc:sldMk cId="2651557687" sldId="256"/>
        </pc:sldMkLst>
        <pc:graphicFrameChg chg="del">
          <ac:chgData name="Matt Dickinson" userId="9150d183-9d02-4e94-b720-60c1ab7c94d1" providerId="ADAL" clId="{CC9985B6-BB5A-4E19-8C11-3C984E38CB20}" dt="2023-09-19T23:45:07.347" v="3" actId="478"/>
          <ac:graphicFrameMkLst>
            <pc:docMk/>
            <pc:sldMk cId="2651557687" sldId="256"/>
            <ac:graphicFrameMk id="2" creationId="{3565947A-F4C6-01B2-C695-51FB817AB947}"/>
          </ac:graphicFrameMkLst>
        </pc:graphicFrameChg>
        <pc:graphicFrameChg chg="add del mod">
          <ac:chgData name="Matt Dickinson" userId="9150d183-9d02-4e94-b720-60c1ab7c94d1" providerId="ADAL" clId="{CC9985B6-BB5A-4E19-8C11-3C984E38CB20}" dt="2023-09-19T23:45:34.012" v="6" actId="478"/>
          <ac:graphicFrameMkLst>
            <pc:docMk/>
            <pc:sldMk cId="2651557687" sldId="256"/>
            <ac:graphicFrameMk id="3" creationId="{67469F21-3A63-2560-5D80-A5645E296AB0}"/>
          </ac:graphicFrameMkLst>
        </pc:graphicFrameChg>
        <pc:graphicFrameChg chg="add mod">
          <ac:chgData name="Matt Dickinson" userId="9150d183-9d02-4e94-b720-60c1ab7c94d1" providerId="ADAL" clId="{CC9985B6-BB5A-4E19-8C11-3C984E38CB20}" dt="2023-09-19T23:48:44.484" v="20" actId="1076"/>
          <ac:graphicFrameMkLst>
            <pc:docMk/>
            <pc:sldMk cId="2651557687" sldId="256"/>
            <ac:graphicFrameMk id="4" creationId="{58CCEE24-93D7-6A67-4C66-8A70CC3B1EC4}"/>
          </ac:graphicFrameMkLst>
        </pc:graphicFrameChg>
      </pc:sldChg>
      <pc:sldChg chg="addSp delSp modSp mod ord">
        <pc:chgData name="Matt Dickinson" userId="9150d183-9d02-4e94-b720-60c1ab7c94d1" providerId="ADAL" clId="{CC9985B6-BB5A-4E19-8C11-3C984E38CB20}" dt="2023-09-19T23:47:49.122" v="17"/>
        <pc:sldMkLst>
          <pc:docMk/>
          <pc:sldMk cId="1721181634" sldId="257"/>
        </pc:sldMkLst>
        <pc:graphicFrameChg chg="add del mod">
          <ac:chgData name="Matt Dickinson" userId="9150d183-9d02-4e94-b720-60c1ab7c94d1" providerId="ADAL" clId="{CC9985B6-BB5A-4E19-8C11-3C984E38CB20}" dt="2023-09-19T23:45:46.144" v="8" actId="478"/>
          <ac:graphicFrameMkLst>
            <pc:docMk/>
            <pc:sldMk cId="1721181634" sldId="257"/>
            <ac:graphicFrameMk id="2" creationId="{F2FF7A02-2B98-49B3-5490-792426030ACD}"/>
          </ac:graphicFrameMkLst>
        </pc:graphicFrameChg>
        <pc:graphicFrameChg chg="del">
          <ac:chgData name="Matt Dickinson" userId="9150d183-9d02-4e94-b720-60c1ab7c94d1" providerId="ADAL" clId="{CC9985B6-BB5A-4E19-8C11-3C984E38CB20}" dt="2023-09-19T23:45:09.371" v="4" actId="478"/>
          <ac:graphicFrameMkLst>
            <pc:docMk/>
            <pc:sldMk cId="1721181634" sldId="257"/>
            <ac:graphicFrameMk id="3" creationId="{9E381C58-0053-7490-0265-A0AEB5AD37EF}"/>
          </ac:graphicFrameMkLst>
        </pc:graphicFrameChg>
        <pc:graphicFrameChg chg="add mod">
          <ac:chgData name="Matt Dickinson" userId="9150d183-9d02-4e94-b720-60c1ab7c94d1" providerId="ADAL" clId="{CC9985B6-BB5A-4E19-8C11-3C984E38CB20}" dt="2023-09-19T23:47:42.306" v="15" actId="1076"/>
          <ac:graphicFrameMkLst>
            <pc:docMk/>
            <pc:sldMk cId="1721181634" sldId="257"/>
            <ac:graphicFrameMk id="4" creationId="{C5BA3F27-2B30-4ADB-5426-470CE8461D46}"/>
          </ac:graphicFrameMkLst>
        </pc:graphicFrameChg>
      </pc:sldChg>
      <pc:sldChg chg="del">
        <pc:chgData name="Matt Dickinson" userId="9150d183-9d02-4e94-b720-60c1ab7c94d1" providerId="ADAL" clId="{CC9985B6-BB5A-4E19-8C11-3C984E38CB20}" dt="2023-09-19T23:44:58.579" v="2" actId="47"/>
        <pc:sldMkLst>
          <pc:docMk/>
          <pc:sldMk cId="1547874380" sldId="258"/>
        </pc:sldMkLst>
      </pc:sldChg>
      <pc:sldChg chg="addSp delSp modSp mod ord">
        <pc:chgData name="Matt Dickinson" userId="9150d183-9d02-4e94-b720-60c1ab7c94d1" providerId="ADAL" clId="{CC9985B6-BB5A-4E19-8C11-3C984E38CB20}" dt="2023-09-20T00:39:08.794" v="29" actId="931"/>
        <pc:sldMkLst>
          <pc:docMk/>
          <pc:sldMk cId="1656724170" sldId="260"/>
        </pc:sldMkLst>
        <pc:picChg chg="add del mod">
          <ac:chgData name="Matt Dickinson" userId="9150d183-9d02-4e94-b720-60c1ab7c94d1" providerId="ADAL" clId="{CC9985B6-BB5A-4E19-8C11-3C984E38CB20}" dt="2023-09-20T00:38:11.742" v="28" actId="478"/>
          <ac:picMkLst>
            <pc:docMk/>
            <pc:sldMk cId="1656724170" sldId="260"/>
            <ac:picMk id="3" creationId="{22426600-62A5-8850-E91A-732FB51AF2F2}"/>
          </ac:picMkLst>
        </pc:picChg>
        <pc:picChg chg="del">
          <ac:chgData name="Matt Dickinson" userId="9150d183-9d02-4e94-b720-60c1ab7c94d1" providerId="ADAL" clId="{CC9985B6-BB5A-4E19-8C11-3C984E38CB20}" dt="2023-09-19T23:49:04.043" v="21" actId="478"/>
          <ac:picMkLst>
            <pc:docMk/>
            <pc:sldMk cId="1656724170" sldId="260"/>
            <ac:picMk id="4" creationId="{C2044487-FD06-E4A4-C1E0-A4ED1662EA10}"/>
          </ac:picMkLst>
        </pc:picChg>
        <pc:picChg chg="add mod">
          <ac:chgData name="Matt Dickinson" userId="9150d183-9d02-4e94-b720-60c1ab7c94d1" providerId="ADAL" clId="{CC9985B6-BB5A-4E19-8C11-3C984E38CB20}" dt="2023-09-20T00:39:08.794" v="29" actId="931"/>
          <ac:picMkLst>
            <pc:docMk/>
            <pc:sldMk cId="1656724170" sldId="260"/>
            <ac:picMk id="6" creationId="{0714903E-48B3-8016-C6A0-7CBF175436BA}"/>
          </ac:picMkLst>
        </pc:picChg>
      </pc:sldChg>
      <pc:sldChg chg="addSp delSp modSp add mod">
        <pc:chgData name="Matt Dickinson" userId="9150d183-9d02-4e94-b720-60c1ab7c94d1" providerId="ADAL" clId="{CC9985B6-BB5A-4E19-8C11-3C984E38CB20}" dt="2023-09-20T00:39:54.202" v="31" actId="931"/>
        <pc:sldMkLst>
          <pc:docMk/>
          <pc:sldMk cId="2564065095" sldId="261"/>
        </pc:sldMkLst>
        <pc:picChg chg="add del mod">
          <ac:chgData name="Matt Dickinson" userId="9150d183-9d02-4e94-b720-60c1ab7c94d1" providerId="ADAL" clId="{CC9985B6-BB5A-4E19-8C11-3C984E38CB20}" dt="2023-09-20T00:39:16.743" v="30" actId="478"/>
          <ac:picMkLst>
            <pc:docMk/>
            <pc:sldMk cId="2564065095" sldId="261"/>
            <ac:picMk id="3" creationId="{54D0499D-64A9-F3E5-6B8A-A73F28A8D323}"/>
          </ac:picMkLst>
        </pc:picChg>
        <pc:picChg chg="del">
          <ac:chgData name="Matt Dickinson" userId="9150d183-9d02-4e94-b720-60c1ab7c94d1" providerId="ADAL" clId="{CC9985B6-BB5A-4E19-8C11-3C984E38CB20}" dt="2023-09-19T23:44:55.615" v="1" actId="478"/>
          <ac:picMkLst>
            <pc:docMk/>
            <pc:sldMk cId="2564065095" sldId="261"/>
            <ac:picMk id="4" creationId="{3A55A2B8-CDBA-CD0B-5122-A4E96BB14380}"/>
          </ac:picMkLst>
        </pc:picChg>
        <pc:picChg chg="add mod">
          <ac:chgData name="Matt Dickinson" userId="9150d183-9d02-4e94-b720-60c1ab7c94d1" providerId="ADAL" clId="{CC9985B6-BB5A-4E19-8C11-3C984E38CB20}" dt="2023-09-20T00:39:54.202" v="31" actId="931"/>
          <ac:picMkLst>
            <pc:docMk/>
            <pc:sldMk cId="2564065095" sldId="261"/>
            <ac:picMk id="6" creationId="{91F8A578-66A1-F320-E5DB-B18EE93676F7}"/>
          </ac:picMkLst>
        </pc:picChg>
      </pc:sldChg>
      <pc:sldChg chg="addSp delSp modSp add mod">
        <pc:chgData name="Matt Dickinson" userId="9150d183-9d02-4e94-b720-60c1ab7c94d1" providerId="ADAL" clId="{CC9985B6-BB5A-4E19-8C11-3C984E38CB20}" dt="2023-09-20T00:45:46.656" v="50"/>
        <pc:sldMkLst>
          <pc:docMk/>
          <pc:sldMk cId="1325718428" sldId="262"/>
        </pc:sldMkLst>
        <pc:graphicFrameChg chg="del">
          <ac:chgData name="Matt Dickinson" userId="9150d183-9d02-4e94-b720-60c1ab7c94d1" providerId="ADAL" clId="{CC9985B6-BB5A-4E19-8C11-3C984E38CB20}" dt="2023-09-20T00:27:55.266" v="27" actId="478"/>
          <ac:graphicFrameMkLst>
            <pc:docMk/>
            <pc:sldMk cId="1325718428" sldId="262"/>
            <ac:graphicFrameMk id="4" creationId="{58CCEE24-93D7-6A67-4C66-8A70CC3B1EC4}"/>
          </ac:graphicFrameMkLst>
        </pc:graphicFrameChg>
        <pc:picChg chg="add del mod">
          <ac:chgData name="Matt Dickinson" userId="9150d183-9d02-4e94-b720-60c1ab7c94d1" providerId="ADAL" clId="{CC9985B6-BB5A-4E19-8C11-3C984E38CB20}" dt="2023-09-20T00:45:19.600" v="46" actId="21"/>
          <ac:picMkLst>
            <pc:docMk/>
            <pc:sldMk cId="1325718428" sldId="262"/>
            <ac:picMk id="3" creationId="{C520EA52-547F-77BE-54B7-7D39E7F4A283}"/>
          </ac:picMkLst>
        </pc:picChg>
        <pc:picChg chg="add mod">
          <ac:chgData name="Matt Dickinson" userId="9150d183-9d02-4e94-b720-60c1ab7c94d1" providerId="ADAL" clId="{CC9985B6-BB5A-4E19-8C11-3C984E38CB20}" dt="2023-09-20T00:45:46.656" v="50"/>
          <ac:picMkLst>
            <pc:docMk/>
            <pc:sldMk cId="1325718428" sldId="262"/>
            <ac:picMk id="6" creationId="{0CDBD756-4967-5A3F-2F41-4FD98E58E8C7}"/>
          </ac:picMkLst>
        </pc:picChg>
      </pc:sldChg>
      <pc:sldChg chg="addSp delSp modSp add mod">
        <pc:chgData name="Matt Dickinson" userId="9150d183-9d02-4e94-b720-60c1ab7c94d1" providerId="ADAL" clId="{CC9985B6-BB5A-4E19-8C11-3C984E38CB20}" dt="2023-09-20T00:45:55.356" v="51"/>
        <pc:sldMkLst>
          <pc:docMk/>
          <pc:sldMk cId="2901142253" sldId="263"/>
        </pc:sldMkLst>
        <pc:picChg chg="add del mod">
          <ac:chgData name="Matt Dickinson" userId="9150d183-9d02-4e94-b720-60c1ab7c94d1" providerId="ADAL" clId="{CC9985B6-BB5A-4E19-8C11-3C984E38CB20}" dt="2023-09-20T00:45:24.555" v="47" actId="21"/>
          <ac:picMkLst>
            <pc:docMk/>
            <pc:sldMk cId="2901142253" sldId="263"/>
            <ac:picMk id="3" creationId="{3E6163ED-836A-BD32-7F38-C747D6FC575A}"/>
          </ac:picMkLst>
        </pc:picChg>
        <pc:picChg chg="add mod">
          <ac:chgData name="Matt Dickinson" userId="9150d183-9d02-4e94-b720-60c1ab7c94d1" providerId="ADAL" clId="{CC9985B6-BB5A-4E19-8C11-3C984E38CB20}" dt="2023-09-20T00:45:55.356" v="51"/>
          <ac:picMkLst>
            <pc:docMk/>
            <pc:sldMk cId="2901142253" sldId="263"/>
            <ac:picMk id="5" creationId="{62A51D29-B9DB-6D68-208D-8645287A5ACA}"/>
          </ac:picMkLst>
        </pc:picChg>
      </pc:sldChg>
      <pc:sldChg chg="addSp delSp modSp add mod ord">
        <pc:chgData name="Matt Dickinson" userId="9150d183-9d02-4e94-b720-60c1ab7c94d1" providerId="ADAL" clId="{CC9985B6-BB5A-4E19-8C11-3C984E38CB20}" dt="2023-09-20T00:46:04.539" v="52"/>
        <pc:sldMkLst>
          <pc:docMk/>
          <pc:sldMk cId="3932806836" sldId="264"/>
        </pc:sldMkLst>
        <pc:picChg chg="add del mod">
          <ac:chgData name="Matt Dickinson" userId="9150d183-9d02-4e94-b720-60c1ab7c94d1" providerId="ADAL" clId="{CC9985B6-BB5A-4E19-8C11-3C984E38CB20}" dt="2023-09-20T00:45:27.450" v="48" actId="21"/>
          <ac:picMkLst>
            <pc:docMk/>
            <pc:sldMk cId="3932806836" sldId="264"/>
            <ac:picMk id="3" creationId="{B87DBA62-07CE-6C0B-2ADB-D0A072D76B4F}"/>
          </ac:picMkLst>
        </pc:picChg>
        <pc:picChg chg="add mod">
          <ac:chgData name="Matt Dickinson" userId="9150d183-9d02-4e94-b720-60c1ab7c94d1" providerId="ADAL" clId="{CC9985B6-BB5A-4E19-8C11-3C984E38CB20}" dt="2023-09-20T00:46:04.539" v="52"/>
          <ac:picMkLst>
            <pc:docMk/>
            <pc:sldMk cId="3932806836" sldId="264"/>
            <ac:picMk id="5" creationId="{8AFE7CEC-28F3-3132-C4B2-B480BED3301B}"/>
          </ac:picMkLst>
        </pc:picChg>
      </pc:sldChg>
      <pc:sldChg chg="addSp delSp modSp add mod ord">
        <pc:chgData name="Matt Dickinson" userId="9150d183-9d02-4e94-b720-60c1ab7c94d1" providerId="ADAL" clId="{CC9985B6-BB5A-4E19-8C11-3C984E38CB20}" dt="2023-09-20T00:45:38.800" v="49"/>
        <pc:sldMkLst>
          <pc:docMk/>
          <pc:sldMk cId="3071228607" sldId="265"/>
        </pc:sldMkLst>
        <pc:picChg chg="add del mod">
          <ac:chgData name="Matt Dickinson" userId="9150d183-9d02-4e94-b720-60c1ab7c94d1" providerId="ADAL" clId="{CC9985B6-BB5A-4E19-8C11-3C984E38CB20}" dt="2023-09-20T00:45:15.812" v="45" actId="21"/>
          <ac:picMkLst>
            <pc:docMk/>
            <pc:sldMk cId="3071228607" sldId="265"/>
            <ac:picMk id="3" creationId="{5FEE4D3C-0E03-F8F4-B145-3578E5A680D5}"/>
          </ac:picMkLst>
        </pc:picChg>
        <pc:picChg chg="add mod">
          <ac:chgData name="Matt Dickinson" userId="9150d183-9d02-4e94-b720-60c1ab7c94d1" providerId="ADAL" clId="{CC9985B6-BB5A-4E19-8C11-3C984E38CB20}" dt="2023-09-20T00:45:38.800" v="49"/>
          <ac:picMkLst>
            <pc:docMk/>
            <pc:sldMk cId="3071228607" sldId="265"/>
            <ac:picMk id="5" creationId="{91C5E252-5B7E-F530-67E8-AB3445141F0B}"/>
          </ac:picMkLst>
        </pc:picChg>
      </pc:sldChg>
    </pc:docChg>
  </pc:docChgLst>
  <pc:docChgLst>
    <pc:chgData name="Matt Dickinson" userId="9150d183-9d02-4e94-b720-60c1ab7c94d1" providerId="ADAL" clId="{6BC37E84-41A6-44F1-8695-23D7C0301BD8}"/>
    <pc:docChg chg="custSel modSld">
      <pc:chgData name="Matt Dickinson" userId="9150d183-9d02-4e94-b720-60c1ab7c94d1" providerId="ADAL" clId="{6BC37E84-41A6-44F1-8695-23D7C0301BD8}" dt="2023-08-13T22:59:57.618" v="3" actId="962"/>
      <pc:docMkLst>
        <pc:docMk/>
      </pc:docMkLst>
      <pc:sldChg chg="addSp delSp modSp mod">
        <pc:chgData name="Matt Dickinson" userId="9150d183-9d02-4e94-b720-60c1ab7c94d1" providerId="ADAL" clId="{6BC37E84-41A6-44F1-8695-23D7C0301BD8}" dt="2023-08-13T22:59:57.618" v="3" actId="962"/>
        <pc:sldMkLst>
          <pc:docMk/>
          <pc:sldMk cId="2651557687" sldId="256"/>
        </pc:sldMkLst>
        <pc:picChg chg="del">
          <ac:chgData name="Matt Dickinson" userId="9150d183-9d02-4e94-b720-60c1ab7c94d1" providerId="ADAL" clId="{6BC37E84-41A6-44F1-8695-23D7C0301BD8}" dt="2023-08-13T20:51:14.187" v="0" actId="478"/>
          <ac:picMkLst>
            <pc:docMk/>
            <pc:sldMk cId="2651557687" sldId="256"/>
            <ac:picMk id="3" creationId="{197FF0A2-B81E-D9C0-838C-8981EED5281E}"/>
          </ac:picMkLst>
        </pc:picChg>
        <pc:picChg chg="add mod">
          <ac:chgData name="Matt Dickinson" userId="9150d183-9d02-4e94-b720-60c1ab7c94d1" providerId="ADAL" clId="{6BC37E84-41A6-44F1-8695-23D7C0301BD8}" dt="2023-08-13T22:59:57.618" v="3" actId="962"/>
          <ac:picMkLst>
            <pc:docMk/>
            <pc:sldMk cId="2651557687" sldId="256"/>
            <ac:picMk id="3" creationId="{F0D95281-2070-11E7-E530-926B6BFDCAF5}"/>
          </ac:picMkLst>
        </pc:picChg>
      </pc:sldChg>
    </pc:docChg>
  </pc:docChgLst>
  <pc:docChgLst>
    <pc:chgData name="Matt Dickinson" userId="9150d183-9d02-4e94-b720-60c1ab7c94d1" providerId="ADAL" clId="{D08570F2-407A-4056-B725-A3E750A6F9FC}"/>
    <pc:docChg chg="custSel modSld">
      <pc:chgData name="Matt Dickinson" userId="9150d183-9d02-4e94-b720-60c1ab7c94d1" providerId="ADAL" clId="{D08570F2-407A-4056-B725-A3E750A6F9FC}" dt="2023-08-05T21:00:37.293" v="10" actId="478"/>
      <pc:docMkLst>
        <pc:docMk/>
      </pc:docMkLst>
      <pc:sldChg chg="addSp delSp modSp mod">
        <pc:chgData name="Matt Dickinson" userId="9150d183-9d02-4e94-b720-60c1ab7c94d1" providerId="ADAL" clId="{D08570F2-407A-4056-B725-A3E750A6F9FC}" dt="2023-08-05T21:00:37.293" v="10" actId="478"/>
        <pc:sldMkLst>
          <pc:docMk/>
          <pc:sldMk cId="2651557687" sldId="256"/>
        </pc:sldMkLst>
        <pc:picChg chg="del">
          <ac:chgData name="Matt Dickinson" userId="9150d183-9d02-4e94-b720-60c1ab7c94d1" providerId="ADAL" clId="{D08570F2-407A-4056-B725-A3E750A6F9FC}" dt="2023-08-04T21:55:55.675" v="0" actId="478"/>
          <ac:picMkLst>
            <pc:docMk/>
            <pc:sldMk cId="2651557687" sldId="256"/>
            <ac:picMk id="3" creationId="{94784071-2729-4030-97DF-A5379316BDDF}"/>
          </ac:picMkLst>
        </pc:picChg>
        <pc:picChg chg="add del mod">
          <ac:chgData name="Matt Dickinson" userId="9150d183-9d02-4e94-b720-60c1ab7c94d1" providerId="ADAL" clId="{D08570F2-407A-4056-B725-A3E750A6F9FC}" dt="2023-08-04T23:45:09.304" v="7" actId="478"/>
          <ac:picMkLst>
            <pc:docMk/>
            <pc:sldMk cId="2651557687" sldId="256"/>
            <ac:picMk id="3" creationId="{F1C1110B-367D-F917-5A9C-83567274CE8D}"/>
          </ac:picMkLst>
        </pc:picChg>
        <pc:picChg chg="add del mod">
          <ac:chgData name="Matt Dickinson" userId="9150d183-9d02-4e94-b720-60c1ab7c94d1" providerId="ADAL" clId="{D08570F2-407A-4056-B725-A3E750A6F9FC}" dt="2023-08-04T23:40:55.912" v="4" actId="478"/>
          <ac:picMkLst>
            <pc:docMk/>
            <pc:sldMk cId="2651557687" sldId="256"/>
            <ac:picMk id="4" creationId="{09EDBFAD-9946-8925-7B65-A7EE2DA49585}"/>
          </ac:picMkLst>
        </pc:picChg>
        <pc:picChg chg="add del mod">
          <ac:chgData name="Matt Dickinson" userId="9150d183-9d02-4e94-b720-60c1ab7c94d1" providerId="ADAL" clId="{D08570F2-407A-4056-B725-A3E750A6F9FC}" dt="2023-08-05T21:00:37.293" v="10" actId="478"/>
          <ac:picMkLst>
            <pc:docMk/>
            <pc:sldMk cId="2651557687" sldId="256"/>
            <ac:picMk id="4" creationId="{3B2651F7-7851-A9CB-C7C3-0E016A60257A}"/>
          </ac:picMkLst>
        </pc:picChg>
      </pc:sldChg>
    </pc:docChg>
  </pc:docChgLst>
  <pc:docChgLst>
    <pc:chgData name="Matt Dickinson" userId="9150d183-9d02-4e94-b720-60c1ab7c94d1" providerId="ADAL" clId="{3899DDDF-92F9-4487-AD96-C9D3EB731992}"/>
    <pc:docChg chg="custSel modSld">
      <pc:chgData name="Matt Dickinson" userId="9150d183-9d02-4e94-b720-60c1ab7c94d1" providerId="ADAL" clId="{3899DDDF-92F9-4487-AD96-C9D3EB731992}" dt="2023-08-06T23:21:54.592" v="2" actId="27614"/>
      <pc:docMkLst>
        <pc:docMk/>
      </pc:docMkLst>
      <pc:sldChg chg="addSp delSp modSp mod">
        <pc:chgData name="Matt Dickinson" userId="9150d183-9d02-4e94-b720-60c1ab7c94d1" providerId="ADAL" clId="{3899DDDF-92F9-4487-AD96-C9D3EB731992}" dt="2023-08-06T23:21:54.592" v="2" actId="27614"/>
        <pc:sldMkLst>
          <pc:docMk/>
          <pc:sldMk cId="2651557687" sldId="256"/>
        </pc:sldMkLst>
        <pc:picChg chg="add mod">
          <ac:chgData name="Matt Dickinson" userId="9150d183-9d02-4e94-b720-60c1ab7c94d1" providerId="ADAL" clId="{3899DDDF-92F9-4487-AD96-C9D3EB731992}" dt="2023-08-06T23:21:54.592" v="2" actId="27614"/>
          <ac:picMkLst>
            <pc:docMk/>
            <pc:sldMk cId="2651557687" sldId="256"/>
            <ac:picMk id="3" creationId="{8642D34C-FB5E-03A3-EAE5-D1D933DD1750}"/>
          </ac:picMkLst>
        </pc:picChg>
        <pc:picChg chg="del">
          <ac:chgData name="Matt Dickinson" userId="9150d183-9d02-4e94-b720-60c1ab7c94d1" providerId="ADAL" clId="{3899DDDF-92F9-4487-AD96-C9D3EB731992}" dt="2023-08-06T23:21:28.897" v="0" actId="478"/>
          <ac:picMkLst>
            <pc:docMk/>
            <pc:sldMk cId="2651557687" sldId="256"/>
            <ac:picMk id="4" creationId="{0DE12B6E-F965-FD28-AF38-05DAB7D1FD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96BD8-7CCC-41D8-94B4-3BE2B7075C0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3797B-B0D2-4EF7-AF45-01C64F9A4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797B-B0D2-4EF7-AF45-01C64F9A4B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3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797B-B0D2-4EF7-AF45-01C64F9A4B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797B-B0D2-4EF7-AF45-01C64F9A4B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60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797B-B0D2-4EF7-AF45-01C64F9A4B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0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797B-B0D2-4EF7-AF45-01C64F9A4B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797B-B0D2-4EF7-AF45-01C64F9A4B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FCB9-2075-49B8-8B1D-5A3B6AC00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96249-44BA-47EB-B40A-AD007158F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4288-C999-47F6-B038-D75C86E9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30C33-A981-4766-9A86-6303EA13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2D01A-0E45-4603-ADAB-720F9E93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6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0636-13A6-4F7F-8CD2-8E9C0BAB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5B72A-B0D4-41A8-AEF6-95795CBEF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36CD5-EF70-4C2C-9041-1CD92E72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CB95C-CAD4-448F-9CF3-AA56F36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7EB7E-B8EC-4529-AF2E-FCBFD3C6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4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F68C61-DAA0-401D-90CC-B38275DDE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91936-3D25-4F1C-9D26-CE75BC4E2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1E12B-9409-4EAF-82E0-AFB25CD8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9EB5A-3867-4685-9CEC-9B45F957A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35A3F-1E78-4929-9E60-7631EC7D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BC6B-F150-4195-B648-0A4142B7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0B818-E8AB-4C5E-94B0-845AFC8FD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CE75-6C02-46AE-ADE8-539EF08B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2D9B2-3432-4257-A4D5-87B48E12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DE06B-7A58-45F6-AA67-AB2AF1C2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B7D3-8619-4453-B703-8F96E6BF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3168D-8D69-40BE-A668-AF36F8C8D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F742F-30F7-4F41-A825-525721EB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183F-0B21-4294-BCE1-0FB21DA5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931C-8970-4EAB-A54A-315B6A1F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EB19D-79D6-4414-9FFF-563E0907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EC924-7094-41C2-9242-E03026B6A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DA049-2973-4D33-84CE-77E7C4CC4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E21E1-0712-4862-9101-66D26700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4BD0D-6832-4EEB-8EB9-3001D20B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C5DA4-6E74-4723-A146-BE0EF19C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3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0AFD-3C92-4870-9205-F768F7E3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677C0-C5E7-4F49-BEC8-385660BA7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3A298-DB80-4290-A374-0D313346C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E209E-0DB3-4ADE-90FE-92589ADE2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C88DC7-03B3-43EB-8D29-0F214A54D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ADFA5-9381-447B-AA6B-9DCC27F0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8C3E0E-5D1B-4C48-8834-3D690C33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59A385-A164-4144-96C0-7C7A8926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8BF5B-C406-4A9B-A218-174DE93A8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3484B-85BD-4736-B214-6FC10256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3B713-F737-48E1-B7E8-A54D9351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ABB42-1BD7-4AE6-95D3-F208F8F1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6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AB9AB-D6AA-4601-99B1-E58A5BE4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875D87-0A67-4A9F-8087-D6859A05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5444-E438-45ED-9267-67DD5E7B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7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23E70-C4DD-4DAC-99CC-539BAAE7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0D762-7FDE-41ED-8B4E-0EB98F84B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6D1BA-4C21-48A4-B0C0-82F65BC47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727D0-C41C-4A1F-8994-0B91050A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DB676-8F79-4CD8-84C7-C7E31547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4AA0D-8281-43E4-AF94-3F93CAEF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4CE-625A-443C-9EF0-77ED99CF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4F0CF-0D76-42B8-944E-4CDCE5B75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C2CE-E732-4CAF-B8F1-2D8A15D8A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C2BEF-BB7C-4AD1-A4C7-F2E37FC21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4B334-5149-4AC3-9EE3-0D5A0484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7918E-833D-4B7A-80B6-E18F04C3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30792-0C50-47D7-9A77-E9D1E4B5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4572C-AC8C-4B80-8CDF-197E80AEB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BA7E4-6C55-4A8A-9644-21F2E0091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A06BE-6D9E-44A3-848F-F3CED9CFC46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AF914-DED5-47CF-A046-F0415A010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38DA3-F4F6-4121-A9FA-261E10C89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FAFF3-6B53-420B-85B2-BE58113F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2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714903E-48B3-8016-C6A0-7CBF1754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125"/>
            <a:ext cx="12192000" cy="58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24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1F8A578-66A1-F320-E5DB-B18EE9367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751"/>
            <a:ext cx="12192000" cy="58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6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8CCEE24-93D7-6A67-4C66-8A70CC3B1E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412037"/>
              </p:ext>
            </p:extLst>
          </p:nvPr>
        </p:nvGraphicFramePr>
        <p:xfrm>
          <a:off x="1716137" y="-22370"/>
          <a:ext cx="8759726" cy="6902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448131" imgH="3505042" progId="Acrobat.Document.DC">
                  <p:embed/>
                </p:oleObj>
              </mc:Choice>
              <mc:Fallback>
                <p:oleObj name="Acrobat Document" r:id="rId3" imgW="4448131" imgH="350504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8CCEE24-93D7-6A67-4C66-8A70CC3B1E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6137" y="-22370"/>
                        <a:ext cx="8759726" cy="6902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55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5BA3F27-2B30-4ADB-5426-470CE8461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384976"/>
              </p:ext>
            </p:extLst>
          </p:nvPr>
        </p:nvGraphicFramePr>
        <p:xfrm>
          <a:off x="1903448" y="0"/>
          <a:ext cx="8385103" cy="6865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466738" imgH="3657482" progId="Acrobat.Document.DC">
                  <p:embed/>
                </p:oleObj>
              </mc:Choice>
              <mc:Fallback>
                <p:oleObj name="Acrobat Document" r:id="rId2" imgW="4466738" imgH="365748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5BA3F27-2B30-4ADB-5426-470CE8461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3448" y="0"/>
                        <a:ext cx="8385103" cy="6865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118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licopter flying over a forest&#10;&#10;Description automatically generated with low confidence">
            <a:extLst>
              <a:ext uri="{FF2B5EF4-FFF2-40B4-BE49-F238E27FC236}">
                <a16:creationId xmlns:a16="http://schemas.microsoft.com/office/drawing/2014/main" id="{91C5E252-5B7E-F530-67E8-AB344514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nature, mountain, hillside&#10;&#10;Description automatically generated">
            <a:extLst>
              <a:ext uri="{FF2B5EF4-FFF2-40B4-BE49-F238E27FC236}">
                <a16:creationId xmlns:a16="http://schemas.microsoft.com/office/drawing/2014/main" id="{0CDBD756-4967-5A3F-2F41-4FD98E58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1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licopter flying over trees&#10;&#10;Description automatically generated with medium confidence">
            <a:extLst>
              <a:ext uri="{FF2B5EF4-FFF2-40B4-BE49-F238E27FC236}">
                <a16:creationId xmlns:a16="http://schemas.microsoft.com/office/drawing/2014/main" id="{62A51D29-B9DB-6D68-208D-8645287A5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42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E7CEC-28F3-3132-C4B2-B480BED33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06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5e7f0e-b684-4ac2-a7e5-4aaea3193758" xsi:nil="true"/>
    <lcf76f155ced4ddcb4097134ff3c332f xmlns="adae7f08-0e0e-49b0-bfd0-a78a1b6fadea">
      <Terms xmlns="http://schemas.microsoft.com/office/infopath/2007/PartnerControls"/>
    </lcf76f155ced4ddcb4097134ff3c332f>
    <Notes xmlns="adae7f08-0e0e-49b0-bfd0-a78a1b6fadea" xsi:nil="true"/>
    <Batch_x0023_ xmlns="adae7f08-0e0e-49b0-bfd0-a78a1b6fadea" xsi:nil="true"/>
    <ResourceStatus xmlns="adae7f08-0e0e-49b0-bfd0-a78a1b6fadea" xsi:nil="true"/>
    <AuditedforPayment xmlns="adae7f08-0e0e-49b0-bfd0-a78a1b6fadea">false</AuditedforPayment>
    <AuditedBy xmlns="adae7f08-0e0e-49b0-bfd0-a78a1b6fadea">
      <UserInfo>
        <DisplayName/>
        <AccountId xsi:nil="true"/>
        <AccountType/>
      </UserInfo>
    </AuditedBy>
    <InterimAuditDate xmlns="adae7f08-0e0e-49b0-bfd0-a78a1b6fadea" xsi:nil="true"/>
    <ResourceType xmlns="adae7f08-0e0e-49b0-bfd0-a78a1b6fadea" xsi:nil="true"/>
    <DateBatchSubmitted xmlns="adae7f08-0e0e-49b0-bfd0-a78a1b6fadea" xsi:nil="true"/>
    <Comments xmlns="adae7f08-0e0e-49b0-bfd0-a78a1b6fadea" xsi:nil="true"/>
    <Issues_x002d_MissingInformation xmlns="adae7f08-0e0e-49b0-bfd0-a78a1b6fade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03A4D997E9D94F97C9DEFC9CA605CD" ma:contentTypeVersion="25" ma:contentTypeDescription="Create a new document." ma:contentTypeScope="" ma:versionID="e72f71a764b60debb17d856b9fa68562">
  <xsd:schema xmlns:xsd="http://www.w3.org/2001/XMLSchema" xmlns:xs="http://www.w3.org/2001/XMLSchema" xmlns:p="http://schemas.microsoft.com/office/2006/metadata/properties" xmlns:ns2="adae7f08-0e0e-49b0-bfd0-a78a1b6fadea" xmlns:ns3="c05e7f0e-b684-4ac2-a7e5-4aaea3193758" targetNamespace="http://schemas.microsoft.com/office/2006/metadata/properties" ma:root="true" ma:fieldsID="0aa3fda868f2cfb449b099fb44b7d872" ns2:_="" ns3:_="">
    <xsd:import namespace="adae7f08-0e0e-49b0-bfd0-a78a1b6fadea"/>
    <xsd:import namespace="c05e7f0e-b684-4ac2-a7e5-4aaea31937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ResourceType" minOccurs="0"/>
                <xsd:element ref="ns2:ResourceStatus" minOccurs="0"/>
                <xsd:element ref="ns2:InterimAuditDate" minOccurs="0"/>
                <xsd:element ref="ns2:AuditedBy" minOccurs="0"/>
                <xsd:element ref="ns2:Issues_x002d_MissingInformation" minOccurs="0"/>
                <xsd:element ref="ns2:AuditedforPayment" minOccurs="0"/>
                <xsd:element ref="ns2:Batch_x0023_" minOccurs="0"/>
                <xsd:element ref="ns2:DateBatchSubmitted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ae7f08-0e0e-49b0-bfd0-a78a1b6fad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bd24e8d-a9e5-4d92-be68-bacf1b977f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7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ResourceType" ma:index="23" nillable="true" ma:displayName="Resource Type" ma:format="Dropdown" ma:internalName="ResourceType">
      <xsd:simpleType>
        <xsd:restriction base="dms:Choice">
          <xsd:enumeration value="DOI AD"/>
          <xsd:enumeration value="FS AD"/>
          <xsd:enumeration value="COOP"/>
          <xsd:enumeration value="FED"/>
          <xsd:enumeration value="VIPR"/>
          <xsd:enumeration value="EERA"/>
          <xsd:enumeration value="BUYT"/>
          <xsd:enumeration value="Choice 8"/>
          <xsd:enumeration value="CA/OES"/>
          <xsd:enumeration value="NERV"/>
          <xsd:enumeration value="Choice 11"/>
        </xsd:restriction>
      </xsd:simpleType>
    </xsd:element>
    <xsd:element name="ResourceStatus" ma:index="24" nillable="true" ma:displayName="Resource Status" ma:format="Dropdown" ma:internalName="ResourceStatus">
      <xsd:simpleType>
        <xsd:restriction base="dms:Choice">
          <xsd:enumeration value="Active"/>
          <xsd:enumeration value="Pending Demob"/>
          <xsd:enumeration value="Demobed"/>
          <xsd:enumeration value="Interim"/>
        </xsd:restriction>
      </xsd:simpleType>
    </xsd:element>
    <xsd:element name="InterimAuditDate" ma:index="25" nillable="true" ma:displayName="Interim Audit Date" ma:format="DateOnly" ma:internalName="InterimAuditDate">
      <xsd:simpleType>
        <xsd:restriction base="dms:DateTime"/>
      </xsd:simpleType>
    </xsd:element>
    <xsd:element name="AuditedBy" ma:index="26" nillable="true" ma:displayName="Audited By" ma:format="Dropdown" ma:list="UserInfo" ma:SharePointGroup="0" ma:internalName="Audi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ssues_x002d_MissingInformation" ma:index="27" nillable="true" ma:displayName="Issues-Missing Information" ma:description="Use this column to briefly explain issues, include initials at the end" ma:format="Dropdown" ma:internalName="Issues_x002d_MissingInformation">
      <xsd:simpleType>
        <xsd:restriction base="dms:Note">
          <xsd:maxLength value="255"/>
        </xsd:restriction>
      </xsd:simpleType>
    </xsd:element>
    <xsd:element name="AuditedforPayment" ma:index="28" nillable="true" ma:displayName="Audited for Payment" ma:default="0" ma:format="Dropdown" ma:internalName="AuditedforPayment">
      <xsd:simpleType>
        <xsd:restriction base="dms:Boolean"/>
      </xsd:simpleType>
    </xsd:element>
    <xsd:element name="Batch_x0023_" ma:index="29" nillable="true" ma:displayName="Batch #" ma:format="Dropdown" ma:internalName="Batch_x0023_">
      <xsd:simpleType>
        <xsd:restriction base="dms:Text">
          <xsd:maxLength value="255"/>
        </xsd:restriction>
      </xsd:simpleType>
    </xsd:element>
    <xsd:element name="DateBatchSubmitted" ma:index="30" nillable="true" ma:displayName="Date Batch Submitted" ma:format="DateOnly" ma:internalName="DateBatchSubmitted">
      <xsd:simpleType>
        <xsd:restriction base="dms:DateTime"/>
      </xsd:simpleType>
    </xsd:element>
    <xsd:element name="Comments" ma:index="31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5e7f0e-b684-4ac2-a7e5-4aaea319375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63eca9b-b3b2-45a1-b054-457ddea228c6}" ma:internalName="TaxCatchAll" ma:showField="CatchAllData" ma:web="c05e7f0e-b684-4ac2-a7e5-4aaea31937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DE42D6-AA15-40D9-916B-14D81A418A41}">
  <ds:schemaRefs>
    <ds:schemaRef ds:uri="392003a9-8d0b-4266-96c2-d4b38a3bb2a5"/>
    <ds:schemaRef ds:uri="4d49a376-6bd5-483e-bc58-019329028477"/>
    <ds:schemaRef ds:uri="54445eb2-cf81-46ee-b3bd-27c2151d63c6"/>
    <ds:schemaRef ds:uri="66f34d03-5629-4cef-ab29-73adf3a4893c"/>
    <ds:schemaRef ds:uri="7d217215-33a0-4c79-abcd-ad3f10d8c53e"/>
    <ds:schemaRef ds:uri="a72d432e-5a11-4f11-8246-82fc1b9dedae"/>
    <ds:schemaRef ds:uri="adae7f08-0e0e-49b0-bfd0-a78a1b6fadea"/>
    <ds:schemaRef ds:uri="c05e7f0e-b684-4ac2-a7e5-4aaea3193758"/>
    <ds:schemaRef ds:uri="e488ffe9-66b8-4ec9-be67-a8bde94c66ff"/>
    <ds:schemaRef ds:uri="ecdbd9dc-7ae6-43eb-9777-5f28052221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7338C3-A98E-4E8B-809D-93693BAB76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BAA128-6CCE-4C03-B360-FE2EF5E467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ae7f08-0e0e-49b0-bfd0-a78a1b6fadea"/>
    <ds:schemaRef ds:uri="c05e7f0e-b684-4ac2-a7e5-4aaea31937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</Words>
  <Application>Microsoft Office PowerPoint</Application>
  <PresentationFormat>Widescreen</PresentationFormat>
  <Paragraphs>6</Paragraphs>
  <Slides>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Dickinson</dc:creator>
  <cp:lastModifiedBy>Dickinson, Matt - FS, NV</cp:lastModifiedBy>
  <cp:revision>1</cp:revision>
  <dcterms:created xsi:type="dcterms:W3CDTF">2021-09-23T23:47:02Z</dcterms:created>
  <dcterms:modified xsi:type="dcterms:W3CDTF">2023-09-20T00:46:05Z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0x010100DD03A4D997E9D94F97C9DEFC9CA605CD</vt:lpwstr>
  </property>
</Properties>
</file>