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84" y="-20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3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4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4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9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1" y="2054649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9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8CAA-23CE-47FC-995D-18D2CF6EBF82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3D938-D4FD-41B7-A6C4-5AEEA6D6A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1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7" y="836579"/>
            <a:ext cx="2108804" cy="672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408712" y="787941"/>
            <a:ext cx="1725544" cy="6803236"/>
            <a:chOff x="2554626" y="319900"/>
            <a:chExt cx="2111233" cy="732964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626" y="319900"/>
              <a:ext cx="2111233" cy="39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146" y="4270341"/>
              <a:ext cx="1185190" cy="3379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584" y="1147864"/>
            <a:ext cx="1645581" cy="627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60" y="924127"/>
            <a:ext cx="2136585" cy="660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335" y="2091446"/>
            <a:ext cx="1405122" cy="241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215" y="4484451"/>
            <a:ext cx="2182185" cy="263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9923" y="214008"/>
            <a:ext cx="860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Below is </a:t>
            </a:r>
            <a:r>
              <a:rPr lang="en-US" sz="1400" dirty="0" smtClean="0"/>
              <a:t>the </a:t>
            </a:r>
            <a:r>
              <a:rPr lang="en-US" sz="1400" dirty="0" err="1" smtClean="0"/>
              <a:t>ArcCatalog</a:t>
            </a:r>
            <a:r>
              <a:rPr lang="en-US" sz="1400" dirty="0" smtClean="0"/>
              <a:t> view of </a:t>
            </a:r>
            <a:r>
              <a:rPr lang="en-US" sz="1400" dirty="0"/>
              <a:t>GIS and other data in our T:drive library,  </a:t>
            </a:r>
            <a:r>
              <a:rPr lang="en-US" sz="1400" i="1" dirty="0"/>
              <a:t>T:\</a:t>
            </a:r>
            <a:r>
              <a:rPr lang="en-US" sz="1400" i="1" dirty="0" smtClean="0"/>
              <a:t>FS\Reference\GIS\r02_bkf</a:t>
            </a:r>
          </a:p>
          <a:p>
            <a:r>
              <a:rPr lang="en-US" sz="1400" dirty="0" smtClean="0"/>
              <a:t>There is a spreadsheet   </a:t>
            </a:r>
            <a:r>
              <a:rPr lang="en-US" sz="1400" i="1" dirty="0" smtClean="0"/>
              <a:t>“</a:t>
            </a:r>
            <a:r>
              <a:rPr lang="en-US" sz="1400" i="1" dirty="0" smtClean="0"/>
              <a:t>GIS_data_layers_listing_Tdrive_library_20150729.xls”</a:t>
            </a:r>
            <a:r>
              <a:rPr lang="en-US" sz="1400" dirty="0" smtClean="0"/>
              <a:t>    </a:t>
            </a:r>
            <a:r>
              <a:rPr lang="en-US" sz="1400" dirty="0" smtClean="0"/>
              <a:t>that gives more</a:t>
            </a:r>
            <a:r>
              <a:rPr lang="en-US" sz="1400" dirty="0" smtClean="0"/>
              <a:t> </a:t>
            </a:r>
            <a:r>
              <a:rPr lang="en-US" sz="1400" dirty="0" smtClean="0"/>
              <a:t>detail on the data.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839807" y="182799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July 29, 2015</a:t>
            </a:r>
            <a:endParaRPr lang="en-US" sz="1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767" y="769334"/>
            <a:ext cx="1949180" cy="131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443609" y="6128426"/>
            <a:ext cx="1381327" cy="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0" y="6001966"/>
            <a:ext cx="70724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CHECK’EM OUT</a:t>
            </a:r>
            <a:endParaRPr lang="en-US" sz="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8744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USDA Forest Service</cp:lastModifiedBy>
  <cp:revision>22</cp:revision>
  <dcterms:created xsi:type="dcterms:W3CDTF">2015-06-30T20:17:00Z</dcterms:created>
  <dcterms:modified xsi:type="dcterms:W3CDTF">2015-07-29T16:54:07Z</dcterms:modified>
</cp:coreProperties>
</file>