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6"/>
  </p:notesMasterIdLst>
  <p:handoutMasterIdLst>
    <p:handoutMasterId r:id="rId7"/>
  </p:handoutMasterIdLst>
  <p:sldIdLst>
    <p:sldId id="433" r:id="rId2"/>
    <p:sldId id="434" r:id="rId3"/>
    <p:sldId id="435" r:id="rId4"/>
    <p:sldId id="436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432" autoAdjust="0"/>
    <p:restoredTop sz="94660"/>
  </p:normalViewPr>
  <p:slideViewPr>
    <p:cSldViewPr>
      <p:cViewPr>
        <p:scale>
          <a:sx n="94" d="100"/>
          <a:sy n="94" d="100"/>
        </p:scale>
        <p:origin x="-67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28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D73550C-56FF-4DDB-9E3E-0DB0EA0E115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504317-E53E-4080-BF0A-0F6F0F6C52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94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281B998-DF10-44D5-8FBE-E64F54288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38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D427C-360D-41AD-AAE0-FE8E3A73BF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1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510F5-C6D7-44E0-9E92-4B9A4438FA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820F2C-B8E7-4316-8255-C852D4E69C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7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046F7-95BD-489F-890A-1885EE793E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8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D08A0-AFFB-4DF7-921D-45227176AD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1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8A3FE-1BDE-40CE-B874-2A0DCFC5A1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9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7BA59-5A90-493B-8CFF-ED486953BA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6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CF71E-3D72-4A33-83A1-C5A6F8198E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7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3DA6F-1D10-404D-8791-DE3EBA2177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8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99AA3-E07E-4927-AA7A-F0B9C72FDC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1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53E49-A25A-44A9-9B61-1CF054BDC4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335AF24-B1EA-4EF0-B913-62323C6E1D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234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oss.nwcg.gov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800" y="457200"/>
            <a:ext cx="6400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 BAER Team</a:t>
            </a:r>
          </a:p>
          <a:p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Call-Out Procedures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524000"/>
            <a:ext cx="344046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33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57200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 BAER Team</a:t>
            </a:r>
          </a:p>
          <a:p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ROSS: Resource Ordering &amp; Status System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://ross.nwcg.gov/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Helpdesk: 866-224-7677 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Dispatcher     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Needs: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Qualifications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Refresher &amp; WCT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 IS-700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IQCS feeds ROSS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152954"/>
            <a:ext cx="344046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6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5720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 BAER Team</a:t>
            </a:r>
          </a:p>
          <a:p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</a:t>
            </a:r>
          </a:p>
          <a:p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BAER Tracker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Lou or Myron for </a:t>
            </a:r>
          </a:p>
          <a:p>
            <a:pPr lvl="2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changes/updates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152954"/>
            <a:ext cx="344046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98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 BAER Team</a:t>
            </a:r>
          </a:p>
          <a:p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CALL-OUT PROCEDURES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in BAER Tracker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 or BAEL may make initial contact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Local/Regional Call</a:t>
            </a: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Request through ROSS</a:t>
            </a: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goes through GACC to your Dispatcher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Team Assignment</a:t>
            </a: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BAEL will roster with local dispatch &amp; NICC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76200"/>
            <a:ext cx="2217191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12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1998</TotalTime>
  <Words>90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fire</dc:creator>
  <cp:lastModifiedBy>Gasser, Erv</cp:lastModifiedBy>
  <cp:revision>141</cp:revision>
  <cp:lastPrinted>2013-05-21T22:54:57Z</cp:lastPrinted>
  <dcterms:created xsi:type="dcterms:W3CDTF">2007-11-12T21:48:34Z</dcterms:created>
  <dcterms:modified xsi:type="dcterms:W3CDTF">2015-04-17T23:49:16Z</dcterms:modified>
</cp:coreProperties>
</file>