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56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037-F1E2-4AA4-9670-E0819ABBE11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C0A0-F07B-4421-8BC1-441B77F3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8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037-F1E2-4AA4-9670-E0819ABBE11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C0A0-F07B-4421-8BC1-441B77F3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8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037-F1E2-4AA4-9670-E0819ABBE11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C0A0-F07B-4421-8BC1-441B77F3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8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037-F1E2-4AA4-9670-E0819ABBE11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C0A0-F07B-4421-8BC1-441B77F3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3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037-F1E2-4AA4-9670-E0819ABBE11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C0A0-F07B-4421-8BC1-441B77F3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4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037-F1E2-4AA4-9670-E0819ABBE11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C0A0-F07B-4421-8BC1-441B77F3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1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037-F1E2-4AA4-9670-E0819ABBE11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C0A0-F07B-4421-8BC1-441B77F3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2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037-F1E2-4AA4-9670-E0819ABBE11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C0A0-F07B-4421-8BC1-441B77F3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4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037-F1E2-4AA4-9670-E0819ABBE11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C0A0-F07B-4421-8BC1-441B77F3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037-F1E2-4AA4-9670-E0819ABBE11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C0A0-F07B-4421-8BC1-441B77F3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0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037-F1E2-4AA4-9670-E0819ABBE11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C0A0-F07B-4421-8BC1-441B77F3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2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81037-F1E2-4AA4-9670-E0819ABBE11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AC0A0-F07B-4421-8BC1-441B77F3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6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02512"/>
            <a:ext cx="5574068" cy="555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80574" y="373789"/>
            <a:ext cx="5678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Baskerville Old Face" panose="02020602080505020303" pitchFamily="18" charset="0"/>
              </a:rPr>
              <a:t>Retirees &amp; Requiem - 2014</a:t>
            </a:r>
            <a:endParaRPr lang="en-US" sz="40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5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AM_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9" t="37222" r="60719" b="52007"/>
          <a:stretch/>
        </p:blipFill>
        <p:spPr bwMode="auto">
          <a:xfrm>
            <a:off x="914400" y="1754505"/>
            <a:ext cx="1905000" cy="3238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1754505"/>
            <a:ext cx="441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askerville Old Face" panose="02020602080505020303" pitchFamily="18" charset="0"/>
              </a:rPr>
              <a:t>Dave Smith</a:t>
            </a:r>
          </a:p>
          <a:p>
            <a:pPr algn="ctr"/>
            <a:r>
              <a:rPr lang="en-US" sz="2000" b="1" dirty="0" smtClean="0">
                <a:latin typeface="Baskerville Old Face" panose="02020602080505020303" pitchFamily="18" charset="0"/>
              </a:rPr>
              <a:t>Vegetation Specialist</a:t>
            </a:r>
          </a:p>
          <a:p>
            <a:pPr algn="ctr"/>
            <a:r>
              <a:rPr lang="en-US" sz="2000" b="1" dirty="0" smtClean="0">
                <a:latin typeface="Baskerville Old Face" panose="02020602080505020303" pitchFamily="18" charset="0"/>
              </a:rPr>
              <a:t>Range Conservation</a:t>
            </a:r>
          </a:p>
          <a:p>
            <a:pPr algn="ctr"/>
            <a:r>
              <a:rPr lang="en-US" sz="2000" b="1" dirty="0" smtClean="0">
                <a:latin typeface="Baskerville Old Face" panose="02020602080505020303" pitchFamily="18" charset="0"/>
              </a:rPr>
              <a:t>BAER Team Leader</a:t>
            </a:r>
          </a:p>
          <a:p>
            <a:pPr algn="ctr"/>
            <a:endParaRPr lang="en-US" sz="2000" b="1" dirty="0" smtClean="0">
              <a:latin typeface="Baskerville Old Face" panose="02020602080505020303" pitchFamily="18" charset="0"/>
            </a:endParaRPr>
          </a:p>
          <a:p>
            <a:pPr algn="ctr"/>
            <a:r>
              <a:rPr lang="en-US" sz="2000" b="1" dirty="0" smtClean="0">
                <a:latin typeface="Baskerville Old Face" panose="02020602080505020303" pitchFamily="18" charset="0"/>
              </a:rPr>
              <a:t>DOI BAER Team</a:t>
            </a:r>
          </a:p>
          <a:p>
            <a:pPr algn="ctr"/>
            <a:r>
              <a:rPr lang="en-US" sz="2000" b="1" dirty="0" smtClean="0">
                <a:latin typeface="Baskerville Old Face" panose="02020602080505020303" pitchFamily="18" charset="0"/>
              </a:rPr>
              <a:t>1994-2006</a:t>
            </a:r>
          </a:p>
          <a:p>
            <a:pPr algn="ctr"/>
            <a:endParaRPr lang="en-US" sz="2000" b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2000" b="1" dirty="0" smtClean="0">
                <a:latin typeface="Baskerville Old Face" panose="02020602080505020303" pitchFamily="18" charset="0"/>
              </a:rPr>
              <a:t>Retired</a:t>
            </a:r>
          </a:p>
          <a:p>
            <a:pPr algn="ctr"/>
            <a:r>
              <a:rPr lang="en-US" sz="2000" b="1" dirty="0" smtClean="0">
                <a:latin typeface="Baskerville Old Face" panose="02020602080505020303" pitchFamily="18" charset="0"/>
              </a:rPr>
              <a:t>2014</a:t>
            </a:r>
          </a:p>
          <a:p>
            <a:pPr algn="ctr"/>
            <a:endParaRPr lang="en-US" sz="2000" b="1" dirty="0">
              <a:latin typeface="Baskerville Old Face" panose="020206020805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1500187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5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04071"/>
            <a:ext cx="1147805" cy="5774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716158"/>
            <a:ext cx="1143000" cy="575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16158"/>
            <a:ext cx="1143000" cy="5720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066800"/>
            <a:ext cx="2871299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Baskerville Old Face" panose="02020602080505020303" pitchFamily="18" charset="0"/>
              </a:rPr>
              <a:t>Judy Hallisey</a:t>
            </a:r>
          </a:p>
          <a:p>
            <a:pPr algn="ctr"/>
            <a:r>
              <a:rPr lang="en-US" sz="2000" b="1" dirty="0" smtClean="0">
                <a:latin typeface="Baskerville Old Face" panose="02020602080505020303" pitchFamily="18" charset="0"/>
              </a:rPr>
              <a:t>Hydrologist</a:t>
            </a:r>
          </a:p>
          <a:p>
            <a:pPr algn="ctr"/>
            <a:endParaRPr lang="en-US" sz="2000" b="1" dirty="0" smtClean="0">
              <a:latin typeface="Baskerville Old Face" panose="02020602080505020303" pitchFamily="18" charset="0"/>
            </a:endParaRPr>
          </a:p>
          <a:p>
            <a:pPr algn="ctr"/>
            <a:r>
              <a:rPr lang="en-US" sz="2000" b="1" dirty="0" smtClean="0">
                <a:latin typeface="Baskerville Old Face" panose="02020602080505020303" pitchFamily="18" charset="0"/>
              </a:rPr>
              <a:t>DOI BAER Team</a:t>
            </a:r>
          </a:p>
          <a:p>
            <a:pPr algn="ctr"/>
            <a:r>
              <a:rPr lang="en-US" sz="2000" b="1" dirty="0" smtClean="0">
                <a:latin typeface="Baskerville Old Face" panose="02020602080505020303" pitchFamily="18" charset="0"/>
              </a:rPr>
              <a:t>2000 – 2014</a:t>
            </a:r>
          </a:p>
          <a:p>
            <a:pPr algn="ctr"/>
            <a:endParaRPr lang="en-US" sz="2000" b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2000" b="1" dirty="0" smtClean="0">
                <a:latin typeface="Baskerville Old Face" panose="02020602080505020303" pitchFamily="18" charset="0"/>
              </a:rPr>
              <a:t>Retired</a:t>
            </a:r>
          </a:p>
          <a:p>
            <a:pPr algn="ctr"/>
            <a:r>
              <a:rPr lang="en-US" sz="2000" b="1" dirty="0" smtClean="0">
                <a:latin typeface="Baskerville Old Face" panose="02020602080505020303" pitchFamily="18" charset="0"/>
              </a:rPr>
              <a:t>2014</a:t>
            </a:r>
            <a:endParaRPr lang="en-US" sz="2000" b="1" dirty="0">
              <a:latin typeface="Baskerville Old Face" panose="02020602080505020303" pitchFamily="18" charset="0"/>
            </a:endParaRPr>
          </a:p>
          <a:p>
            <a:pPr algn="ctr"/>
            <a:endParaRPr lang="en-US" sz="24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76200"/>
            <a:ext cx="8610600" cy="2362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latin typeface="Baskerville Old Face" panose="02020602080505020303" pitchFamily="18" charset="0"/>
                <a:cs typeface="Arial" panose="020B0604020202020204" pitchFamily="34" charset="0"/>
              </a:rPr>
              <a:t>In Loving Memory</a:t>
            </a:r>
            <a:r>
              <a:rPr lang="en-US" dirty="0" smtClean="0">
                <a:latin typeface="Baskerville Old Face" panose="02020602080505020303" pitchFamily="18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Baskerville Old Face" panose="02020602080505020303" pitchFamily="18" charset="0"/>
                <a:cs typeface="Arial" panose="020B0604020202020204" pitchFamily="34" charset="0"/>
              </a:rPr>
            </a:br>
            <a:r>
              <a:rPr lang="en-US" b="1" dirty="0" smtClean="0">
                <a:latin typeface="Baskerville Old Face" panose="02020602080505020303" pitchFamily="18" charset="0"/>
                <a:cs typeface="Arial" panose="020B0604020202020204" pitchFamily="34" charset="0"/>
              </a:rPr>
              <a:t>John Morris Henderson</a:t>
            </a:r>
            <a:r>
              <a:rPr lang="en-US" dirty="0" smtClean="0">
                <a:latin typeface="Baskerville Old Face" panose="02020602080505020303" pitchFamily="18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Baskerville Old Face" panose="02020602080505020303" pitchFamily="18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Baskerville Old Face" panose="02020602080505020303" pitchFamily="18" charset="0"/>
                <a:cs typeface="Arial" panose="020B0604020202020204" pitchFamily="34" charset="0"/>
              </a:rPr>
              <a:t>Wildlife Biologist</a:t>
            </a:r>
            <a:br>
              <a:rPr lang="en-US" sz="2200" dirty="0" smtClean="0">
                <a:latin typeface="Baskerville Old Face" panose="02020602080505020303" pitchFamily="18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Baskerville Old Face" panose="02020602080505020303" pitchFamily="18" charset="0"/>
                <a:cs typeface="Arial" panose="020B0604020202020204" pitchFamily="34" charset="0"/>
              </a:rPr>
              <a:t>DOI National BAER Team 2006-2012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C:\Users\EGasser\Downloads\DSC005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28" y="2667000"/>
            <a:ext cx="5285105" cy="396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59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Gasser\Downloads\20150205_11284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6992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Gasser\Downloads\20150205_11290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2" y="3246992"/>
            <a:ext cx="4066448" cy="3049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152" y="838200"/>
            <a:ext cx="8333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askerville Old Face" panose="02020602080505020303" pitchFamily="18" charset="0"/>
              </a:rPr>
              <a:t>Wildland Firefighters Monument</a:t>
            </a:r>
          </a:p>
          <a:p>
            <a:pPr algn="ctr"/>
            <a:r>
              <a:rPr lang="en-US" sz="2000" b="1" dirty="0" smtClean="0">
                <a:latin typeface="Baskerville Old Face" panose="02020602080505020303" pitchFamily="18" charset="0"/>
              </a:rPr>
              <a:t>National Interagency Fire Center</a:t>
            </a:r>
          </a:p>
          <a:p>
            <a:pPr algn="ctr"/>
            <a:r>
              <a:rPr lang="en-US" sz="2000" b="1" dirty="0" smtClean="0">
                <a:latin typeface="Baskerville Old Face" panose="02020602080505020303" pitchFamily="18" charset="0"/>
              </a:rPr>
              <a:t>Boise, Idaho</a:t>
            </a:r>
            <a:endParaRPr lang="en-US" sz="20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41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 In Loving Memory John Morris Henderson Wildlife Biologist DOI National BAER Team 2006-2012 </vt:lpstr>
      <vt:lpstr>PowerPoint Presentation</vt:lpstr>
    </vt:vector>
  </TitlesOfParts>
  <Company>National Park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Gasser, Erv</dc:creator>
  <cp:lastModifiedBy>Gasser, Erv</cp:lastModifiedBy>
  <cp:revision>3</cp:revision>
  <dcterms:created xsi:type="dcterms:W3CDTF">2015-04-10T15:42:39Z</dcterms:created>
  <dcterms:modified xsi:type="dcterms:W3CDTF">2015-04-11T19:02:15Z</dcterms:modified>
</cp:coreProperties>
</file>