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2640" y="-6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E95CB-80B8-4FB2-B872-6AB8873A4FA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4963-9962-4106-AB00-C4D96BAA9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690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E95CB-80B8-4FB2-B872-6AB8873A4FA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4963-9962-4106-AB00-C4D96BAA9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52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E95CB-80B8-4FB2-B872-6AB8873A4FA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4963-9962-4106-AB00-C4D96BAA9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527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E95CB-80B8-4FB2-B872-6AB8873A4FA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4963-9962-4106-AB00-C4D96BAA9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25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E95CB-80B8-4FB2-B872-6AB8873A4FA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4963-9962-4106-AB00-C4D96BAA9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85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E95CB-80B8-4FB2-B872-6AB8873A4FA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4963-9962-4106-AB00-C4D96BAA9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92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E95CB-80B8-4FB2-B872-6AB8873A4FA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4963-9962-4106-AB00-C4D96BAA9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88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E95CB-80B8-4FB2-B872-6AB8873A4FA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4963-9962-4106-AB00-C4D96BAA9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509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E95CB-80B8-4FB2-B872-6AB8873A4FA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4963-9962-4106-AB00-C4D96BAA9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26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E95CB-80B8-4FB2-B872-6AB8873A4FA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4963-9962-4106-AB00-C4D96BAA9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713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E95CB-80B8-4FB2-B872-6AB8873A4FA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4963-9962-4106-AB00-C4D96BAA9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15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E95CB-80B8-4FB2-B872-6AB8873A4FA1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04963-9962-4106-AB00-C4D96BAA9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0430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4081" y="381000"/>
            <a:ext cx="1835390" cy="1828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" y="381000"/>
            <a:ext cx="601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SAFETY</a:t>
            </a:r>
            <a:endParaRPr lang="en-US" sz="4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1295400"/>
            <a:ext cx="8763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EVERYONE IS A SAFETY OFFICER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DAILY BRIEFINGS &amp; IAPs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 smtClean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JHA/RISK ASSESSMENTS – SIGN &amp; UNDERSTAND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 smtClean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COMO/RADIO-HAVE ONE-PROGRAMMED-DIVISIONS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 smtClean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CHECK OUT BOARD-LET TEAM KNOW LOCATION</a:t>
            </a:r>
          </a:p>
          <a:p>
            <a:endParaRPr lang="en-US" sz="2000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FLIGHTS – IS IT REALLY NECESSARY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 smtClean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WORK/REST RATIO-2-1 NOTHING OVER 16 HOURS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 smtClean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DRIVING #1 KILLER: 1 DRIVER=10 HRS/2 DRIVERS=16 HRS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 smtClean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OUR HISTORY &amp; TRADITION OF SAFETY - IMPECCABLE!!!</a:t>
            </a:r>
            <a:endParaRPr lang="en-US" sz="2000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85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55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National Park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Gasser, Erv</dc:creator>
  <cp:lastModifiedBy>Lovell, Gavin S</cp:lastModifiedBy>
  <cp:revision>2</cp:revision>
  <dcterms:created xsi:type="dcterms:W3CDTF">2015-03-19T16:31:08Z</dcterms:created>
  <dcterms:modified xsi:type="dcterms:W3CDTF">2015-03-19T20:03:26Z</dcterms:modified>
</cp:coreProperties>
</file>