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18600" cy="6832600"/>
  <p:notesSz cx="9118600" cy="683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5" autoAdjust="0"/>
    <p:restoredTop sz="94613" autoAdjust="0"/>
  </p:normalViewPr>
  <p:slideViewPr>
    <p:cSldViewPr>
      <p:cViewPr varScale="1">
        <p:scale>
          <a:sx n="108" d="100"/>
          <a:sy n="108" d="100"/>
        </p:scale>
        <p:origin x="2052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576" cy="3657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3895" y="2118106"/>
            <a:ext cx="7750810" cy="14348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26256"/>
            <a:ext cx="6383020" cy="170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9094" y="469899"/>
            <a:ext cx="4820411" cy="361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930" y="1571498"/>
            <a:ext cx="8206740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54318"/>
            <a:ext cx="2917952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CB6EE44-00C9-4687-BF96-7F9D72FB12F1}"/>
              </a:ext>
            </a:extLst>
          </p:cNvPr>
          <p:cNvCxnSpPr>
            <a:cxnSpLocks/>
          </p:cNvCxnSpPr>
          <p:nvPr/>
        </p:nvCxnSpPr>
        <p:spPr>
          <a:xfrm>
            <a:off x="5339778" y="3047589"/>
            <a:ext cx="9344" cy="5987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5100" y="469899"/>
            <a:ext cx="62484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9275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+mn-lt"/>
              </a:rPr>
              <a:t>Aircraft3/</a:t>
            </a:r>
            <a:r>
              <a:rPr dirty="0">
                <a:latin typeface="+mn-lt"/>
              </a:rPr>
              <a:t>Firehawk</a:t>
            </a:r>
            <a:r>
              <a:rPr spc="-15" dirty="0">
                <a:latin typeface="+mn-lt"/>
              </a:rPr>
              <a:t> </a:t>
            </a:r>
            <a:r>
              <a:rPr spc="-5" dirty="0">
                <a:latin typeface="+mn-lt"/>
              </a:rPr>
              <a:t>Support</a:t>
            </a:r>
            <a:r>
              <a:rPr spc="-15" dirty="0">
                <a:latin typeface="+mn-lt"/>
              </a:rPr>
              <a:t> </a:t>
            </a:r>
            <a:r>
              <a:rPr spc="-5" dirty="0">
                <a:latin typeface="+mn-lt"/>
              </a:rPr>
              <a:t>to</a:t>
            </a:r>
            <a:r>
              <a:rPr spc="-15" dirty="0">
                <a:latin typeface="+mn-lt"/>
              </a:rPr>
              <a:t> </a:t>
            </a:r>
            <a:r>
              <a:rPr spc="-5" dirty="0">
                <a:latin typeface="+mn-lt"/>
              </a:rPr>
              <a:t>Wildland</a:t>
            </a:r>
            <a:r>
              <a:rPr spc="-15" dirty="0">
                <a:latin typeface="+mn-lt"/>
              </a:rPr>
              <a:t> </a:t>
            </a:r>
            <a:r>
              <a:rPr dirty="0">
                <a:latin typeface="+mn-lt"/>
              </a:rPr>
              <a:t>Fire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8573" y="3560571"/>
            <a:ext cx="1813560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b="1" spc="-5" dirty="0">
                <a:solidFill>
                  <a:srgbClr val="CC0000"/>
                </a:solidFill>
                <a:cs typeface="Arial"/>
              </a:rPr>
              <a:t>Support</a:t>
            </a:r>
            <a:r>
              <a:rPr sz="1700" b="1" spc="-25" dirty="0">
                <a:solidFill>
                  <a:srgbClr val="CC0000"/>
                </a:solidFill>
                <a:cs typeface="Arial"/>
              </a:rPr>
              <a:t> </a:t>
            </a:r>
            <a:r>
              <a:rPr sz="1700" b="1" spc="-5" dirty="0">
                <a:solidFill>
                  <a:srgbClr val="CC0000"/>
                </a:solidFill>
                <a:cs typeface="Arial"/>
              </a:rPr>
              <a:t>Initiation</a:t>
            </a:r>
            <a:endParaRPr sz="1700"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0001" y="3937004"/>
            <a:ext cx="2116455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b="1" spc="-5" dirty="0">
                <a:solidFill>
                  <a:srgbClr val="0065FF"/>
                </a:solidFill>
                <a:cs typeface="Arial"/>
              </a:rPr>
              <a:t>Operational</a:t>
            </a:r>
            <a:r>
              <a:rPr sz="1700" b="1" spc="-25" dirty="0">
                <a:solidFill>
                  <a:srgbClr val="0065FF"/>
                </a:solidFill>
                <a:cs typeface="Arial"/>
              </a:rPr>
              <a:t> </a:t>
            </a:r>
            <a:r>
              <a:rPr sz="1700" b="1" spc="-5" dirty="0">
                <a:solidFill>
                  <a:srgbClr val="0065FF"/>
                </a:solidFill>
                <a:cs typeface="Arial"/>
              </a:rPr>
              <a:t>Support</a:t>
            </a:r>
            <a:endParaRPr sz="1700"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080" y="369823"/>
            <a:ext cx="8729980" cy="6304280"/>
          </a:xfrm>
          <a:custGeom>
            <a:avLst/>
            <a:gdLst/>
            <a:ahLst/>
            <a:cxnLst/>
            <a:rect l="l" t="t" r="r" b="b"/>
            <a:pathLst>
              <a:path w="8729980" h="6304280">
                <a:moveTo>
                  <a:pt x="8704580" y="25158"/>
                </a:moveTo>
                <a:lnTo>
                  <a:pt x="8693150" y="25158"/>
                </a:lnTo>
                <a:lnTo>
                  <a:pt x="8693150" y="36576"/>
                </a:lnTo>
                <a:lnTo>
                  <a:pt x="8693150" y="6266688"/>
                </a:lnTo>
                <a:lnTo>
                  <a:pt x="36830" y="6266688"/>
                </a:lnTo>
                <a:lnTo>
                  <a:pt x="36830" y="36576"/>
                </a:lnTo>
                <a:lnTo>
                  <a:pt x="8693150" y="36576"/>
                </a:lnTo>
                <a:lnTo>
                  <a:pt x="8693150" y="25158"/>
                </a:lnTo>
                <a:lnTo>
                  <a:pt x="36830" y="25158"/>
                </a:lnTo>
                <a:lnTo>
                  <a:pt x="24130" y="25158"/>
                </a:lnTo>
                <a:lnTo>
                  <a:pt x="24130" y="6278118"/>
                </a:lnTo>
                <a:lnTo>
                  <a:pt x="36817" y="6278118"/>
                </a:lnTo>
                <a:lnTo>
                  <a:pt x="8693150" y="6278118"/>
                </a:lnTo>
                <a:lnTo>
                  <a:pt x="8704580" y="6278118"/>
                </a:lnTo>
                <a:lnTo>
                  <a:pt x="8704580" y="25158"/>
                </a:lnTo>
                <a:close/>
              </a:path>
              <a:path w="8729980" h="6304280">
                <a:moveTo>
                  <a:pt x="8716772" y="6290310"/>
                </a:moveTo>
                <a:lnTo>
                  <a:pt x="13208" y="6290310"/>
                </a:lnTo>
                <a:lnTo>
                  <a:pt x="13208" y="6304026"/>
                </a:lnTo>
                <a:lnTo>
                  <a:pt x="8716772" y="6304026"/>
                </a:lnTo>
                <a:lnTo>
                  <a:pt x="8716772" y="6290310"/>
                </a:lnTo>
                <a:close/>
              </a:path>
              <a:path w="8729980" h="6304280">
                <a:moveTo>
                  <a:pt x="8729980" y="0"/>
                </a:moveTo>
                <a:lnTo>
                  <a:pt x="8717280" y="0"/>
                </a:lnTo>
                <a:lnTo>
                  <a:pt x="12700" y="0"/>
                </a:lnTo>
                <a:lnTo>
                  <a:pt x="0" y="0"/>
                </a:lnTo>
                <a:lnTo>
                  <a:pt x="0" y="6304026"/>
                </a:lnTo>
                <a:lnTo>
                  <a:pt x="12700" y="6304026"/>
                </a:lnTo>
                <a:lnTo>
                  <a:pt x="12700" y="12954"/>
                </a:lnTo>
                <a:lnTo>
                  <a:pt x="8717280" y="12954"/>
                </a:lnTo>
                <a:lnTo>
                  <a:pt x="8717280" y="6304026"/>
                </a:lnTo>
                <a:lnTo>
                  <a:pt x="8729980" y="6304026"/>
                </a:lnTo>
                <a:lnTo>
                  <a:pt x="872998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8572" y="369824"/>
            <a:ext cx="8731885" cy="6304280"/>
          </a:xfrm>
          <a:custGeom>
            <a:avLst/>
            <a:gdLst/>
            <a:ahLst/>
            <a:cxnLst/>
            <a:rect l="l" t="t" r="r" b="b"/>
            <a:pathLst>
              <a:path w="8731885" h="6304280">
                <a:moveTo>
                  <a:pt x="37337" y="36576"/>
                </a:moveTo>
                <a:lnTo>
                  <a:pt x="37337" y="6267450"/>
                </a:lnTo>
                <a:lnTo>
                  <a:pt x="8693658" y="6267450"/>
                </a:lnTo>
                <a:lnTo>
                  <a:pt x="8693658" y="36576"/>
                </a:lnTo>
                <a:lnTo>
                  <a:pt x="37337" y="36576"/>
                </a:lnTo>
                <a:close/>
              </a:path>
              <a:path w="8731885" h="6304280">
                <a:moveTo>
                  <a:pt x="8705849" y="25146"/>
                </a:moveTo>
                <a:lnTo>
                  <a:pt x="8705849" y="6278879"/>
                </a:lnTo>
                <a:lnTo>
                  <a:pt x="25907" y="6278879"/>
                </a:lnTo>
                <a:lnTo>
                  <a:pt x="25907" y="25146"/>
                </a:lnTo>
                <a:lnTo>
                  <a:pt x="8705849" y="25146"/>
                </a:lnTo>
                <a:close/>
              </a:path>
              <a:path w="8731885" h="6304280">
                <a:moveTo>
                  <a:pt x="13715" y="13716"/>
                </a:moveTo>
                <a:lnTo>
                  <a:pt x="13715" y="6290310"/>
                </a:lnTo>
                <a:lnTo>
                  <a:pt x="8718041" y="6290310"/>
                </a:lnTo>
                <a:lnTo>
                  <a:pt x="8718041" y="13716"/>
                </a:lnTo>
                <a:lnTo>
                  <a:pt x="13715" y="13716"/>
                </a:lnTo>
                <a:close/>
              </a:path>
              <a:path w="8731885" h="6304280">
                <a:moveTo>
                  <a:pt x="8731757" y="0"/>
                </a:moveTo>
                <a:lnTo>
                  <a:pt x="8731757" y="6304025"/>
                </a:lnTo>
                <a:lnTo>
                  <a:pt x="0" y="6304025"/>
                </a:lnTo>
                <a:lnTo>
                  <a:pt x="0" y="0"/>
                </a:lnTo>
                <a:lnTo>
                  <a:pt x="8731757" y="0"/>
                </a:lnTo>
                <a:close/>
              </a:path>
            </a:pathLst>
          </a:custGeom>
          <a:ln w="31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64100" y="2664460"/>
            <a:ext cx="934975" cy="339471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4320793" y="1225549"/>
            <a:ext cx="2067560" cy="762000"/>
          </a:xfrm>
          <a:prstGeom prst="roundRect">
            <a:avLst/>
          </a:prstGeom>
          <a:ln w="28575">
            <a:solidFill>
              <a:srgbClr val="01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39919" y="1312671"/>
            <a:ext cx="196240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cs typeface="Arial"/>
              </a:rPr>
              <a:t>NIFC</a:t>
            </a:r>
            <a:r>
              <a:rPr sz="1800" spc="-25" dirty="0">
                <a:cs typeface="Arial"/>
              </a:rPr>
              <a:t> </a:t>
            </a:r>
            <a:r>
              <a:rPr sz="1800" dirty="0">
                <a:cs typeface="Arial"/>
              </a:rPr>
              <a:t>/</a:t>
            </a:r>
            <a:r>
              <a:rPr sz="1800" spc="-25" dirty="0">
                <a:cs typeface="Arial"/>
              </a:rPr>
              <a:t> </a:t>
            </a:r>
            <a:r>
              <a:rPr sz="1800" spc="-10" dirty="0">
                <a:cs typeface="Arial"/>
              </a:rPr>
              <a:t>NICC</a:t>
            </a:r>
            <a:endParaRPr sz="1800" dirty="0"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spc="-5" dirty="0" err="1">
                <a:cs typeface="Arial"/>
              </a:rPr>
              <a:t>Nat’l</a:t>
            </a:r>
            <a:r>
              <a:rPr sz="1800" spc="-30" dirty="0">
                <a:cs typeface="Arial"/>
              </a:rPr>
              <a:t> </a:t>
            </a:r>
            <a:r>
              <a:rPr sz="1800" spc="-10" dirty="0">
                <a:cs typeface="Arial"/>
              </a:rPr>
              <a:t>Coordinator</a:t>
            </a:r>
            <a:r>
              <a:rPr lang="en-US" sz="1800" spc="-10" dirty="0">
                <a:cs typeface="Arial"/>
              </a:rPr>
              <a:t>*</a:t>
            </a:r>
            <a:r>
              <a:rPr sz="1800" spc="-10" dirty="0">
                <a:cs typeface="Arial"/>
              </a:rPr>
              <a:t>*</a:t>
            </a:r>
            <a:endParaRPr sz="1800" dirty="0"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8180" y="1313115"/>
            <a:ext cx="1680209" cy="611799"/>
          </a:xfrm>
          <a:prstGeom prst="roundRect">
            <a:avLst/>
          </a:prstGeom>
          <a:ln w="19050">
            <a:solidFill>
              <a:srgbClr val="010101"/>
            </a:solidFill>
          </a:ln>
        </p:spPr>
        <p:txBody>
          <a:bodyPr vert="horz" wrap="square" lIns="91440" tIns="91440" rIns="91440" bIns="91440" rtlCol="0">
            <a:spAutoFit/>
          </a:bodyPr>
          <a:lstStyle/>
          <a:p>
            <a:pPr algn="ctr">
              <a:lnSpc>
                <a:spcPts val="1435"/>
              </a:lnSpc>
              <a:spcBef>
                <a:spcPts val="100"/>
              </a:spcBef>
            </a:pPr>
            <a:r>
              <a:rPr lang="en-US" sz="1600" spc="-10" dirty="0">
                <a:cs typeface="Arial"/>
              </a:rPr>
              <a:t>GACCs/</a:t>
            </a:r>
            <a:r>
              <a:rPr sz="1600" spc="-10" dirty="0">
                <a:cs typeface="Arial"/>
              </a:rPr>
              <a:t>GACC</a:t>
            </a:r>
            <a:endParaRPr sz="1600" dirty="0">
              <a:cs typeface="Arial"/>
            </a:endParaRPr>
          </a:p>
          <a:p>
            <a:pPr algn="ctr">
              <a:lnSpc>
                <a:spcPts val="1435"/>
              </a:lnSpc>
            </a:pPr>
            <a:r>
              <a:rPr lang="en-US" sz="1600" spc="-5" dirty="0">
                <a:cs typeface="Arial"/>
              </a:rPr>
              <a:t>IR Liaisons</a:t>
            </a:r>
            <a:endParaRPr sz="1600" dirty="0"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56457" y="1663700"/>
            <a:ext cx="140787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9870">
              <a:lnSpc>
                <a:spcPct val="100000"/>
              </a:lnSpc>
              <a:spcBef>
                <a:spcPts val="100"/>
              </a:spcBef>
            </a:pPr>
            <a:r>
              <a:rPr lang="en-US" sz="1200" spc="-5" dirty="0">
                <a:cs typeface="Arial"/>
              </a:rPr>
              <a:t>  </a:t>
            </a:r>
            <a:r>
              <a:rPr sz="1200" spc="-5" dirty="0">
                <a:cs typeface="Arial"/>
              </a:rPr>
              <a:t>Mapping </a:t>
            </a:r>
            <a:r>
              <a:rPr sz="1200" dirty="0">
                <a:cs typeface="Arial"/>
              </a:rPr>
              <a:t> </a:t>
            </a:r>
            <a:r>
              <a:rPr sz="1200" spc="-5" dirty="0">
                <a:cs typeface="Arial"/>
              </a:rPr>
              <a:t>Suppo</a:t>
            </a:r>
            <a:r>
              <a:rPr sz="1200" dirty="0">
                <a:cs typeface="Arial"/>
              </a:rPr>
              <a:t>rt</a:t>
            </a:r>
            <a:r>
              <a:rPr sz="1200" spc="-10" dirty="0">
                <a:cs typeface="Arial"/>
              </a:rPr>
              <a:t> </a:t>
            </a:r>
            <a:r>
              <a:rPr sz="1200" spc="-5" dirty="0">
                <a:cs typeface="Arial"/>
              </a:rPr>
              <a:t>Req</a:t>
            </a:r>
            <a:r>
              <a:rPr sz="1200" spc="-15" dirty="0">
                <a:cs typeface="Arial"/>
              </a:rPr>
              <a:t>u</a:t>
            </a:r>
            <a:r>
              <a:rPr sz="1200" spc="-5" dirty="0">
                <a:cs typeface="Arial"/>
              </a:rPr>
              <a:t>e</a:t>
            </a:r>
            <a:r>
              <a:rPr sz="1200" dirty="0">
                <a:cs typeface="Arial"/>
              </a:rPr>
              <a:t>st</a:t>
            </a:r>
            <a:r>
              <a:rPr lang="en-US" sz="1200" dirty="0">
                <a:cs typeface="Arial"/>
              </a:rPr>
              <a:t>(s</a:t>
            </a:r>
            <a:r>
              <a:rPr lang="en-US" sz="1000" dirty="0">
                <a:cs typeface="Arial"/>
              </a:rPr>
              <a:t>)</a:t>
            </a:r>
            <a:endParaRPr sz="1000" dirty="0"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72694" y="3911600"/>
            <a:ext cx="8439150" cy="0"/>
          </a:xfrm>
          <a:custGeom>
            <a:avLst/>
            <a:gdLst/>
            <a:ahLst/>
            <a:cxnLst/>
            <a:rect l="l" t="t" r="r" b="b"/>
            <a:pathLst>
              <a:path w="8439150">
                <a:moveTo>
                  <a:pt x="0" y="0"/>
                </a:moveTo>
                <a:lnTo>
                  <a:pt x="4067555" y="0"/>
                </a:lnTo>
              </a:path>
              <a:path w="8439150">
                <a:moveTo>
                  <a:pt x="5695950" y="0"/>
                </a:moveTo>
                <a:lnTo>
                  <a:pt x="8439149" y="0"/>
                </a:lnTo>
              </a:path>
            </a:pathLst>
          </a:custGeom>
          <a:ln w="34925">
            <a:solidFill>
              <a:srgbClr val="018001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27295" y="3333241"/>
            <a:ext cx="1654810" cy="168910"/>
          </a:xfrm>
          <a:custGeom>
            <a:avLst/>
            <a:gdLst/>
            <a:ahLst/>
            <a:cxnLst/>
            <a:rect l="l" t="t" r="r" b="b"/>
            <a:pathLst>
              <a:path w="1654810" h="168910">
                <a:moveTo>
                  <a:pt x="1654301" y="168401"/>
                </a:moveTo>
                <a:lnTo>
                  <a:pt x="1654301" y="0"/>
                </a:lnTo>
                <a:lnTo>
                  <a:pt x="0" y="0"/>
                </a:lnTo>
                <a:lnTo>
                  <a:pt x="0" y="168401"/>
                </a:lnTo>
                <a:lnTo>
                  <a:pt x="1654301" y="1684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514595" y="3234840"/>
            <a:ext cx="1828794" cy="19684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200" spc="-5" dirty="0">
                <a:cs typeface="Arial"/>
              </a:rPr>
              <a:t>Aircraft3</a:t>
            </a:r>
            <a:r>
              <a:rPr sz="1200" spc="-5" dirty="0">
                <a:cs typeface="Arial"/>
              </a:rPr>
              <a:t> Support Request</a:t>
            </a:r>
            <a:endParaRPr sz="1200" dirty="0"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05604" y="3646353"/>
            <a:ext cx="1346731" cy="594489"/>
          </a:xfrm>
          <a:prstGeom prst="roundRect">
            <a:avLst/>
          </a:prstGeom>
          <a:ln w="9525">
            <a:solidFill>
              <a:srgbClr val="010101"/>
            </a:solidFill>
          </a:ln>
        </p:spPr>
        <p:txBody>
          <a:bodyPr vert="horz" wrap="none" lIns="0" tIns="135890" rIns="182880" bIns="91440" rtlCol="0" anchor="ctr" anchorCtr="1">
            <a:spAutoFit/>
          </a:bodyPr>
          <a:lstStyle/>
          <a:p>
            <a:pPr marL="210820" algn="ctr">
              <a:lnSpc>
                <a:spcPct val="100000"/>
              </a:lnSpc>
              <a:spcBef>
                <a:spcPts val="1070"/>
              </a:spcBef>
            </a:pPr>
            <a:r>
              <a:rPr lang="en-US" sz="2000" spc="-5" dirty="0">
                <a:cs typeface="Arial"/>
              </a:rPr>
              <a:t>Aircraft3</a:t>
            </a:r>
            <a:endParaRPr sz="2000" dirty="0"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941315" y="4934965"/>
            <a:ext cx="395605" cy="168910"/>
          </a:xfrm>
          <a:custGeom>
            <a:avLst/>
            <a:gdLst/>
            <a:ahLst/>
            <a:cxnLst/>
            <a:rect l="l" t="t" r="r" b="b"/>
            <a:pathLst>
              <a:path w="395604" h="168910">
                <a:moveTo>
                  <a:pt x="395477" y="168401"/>
                </a:moveTo>
                <a:lnTo>
                  <a:pt x="395477" y="0"/>
                </a:lnTo>
                <a:lnTo>
                  <a:pt x="0" y="0"/>
                </a:lnTo>
                <a:lnTo>
                  <a:pt x="0" y="168401"/>
                </a:lnTo>
                <a:lnTo>
                  <a:pt x="395477" y="1684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595876" y="5793740"/>
            <a:ext cx="1628775" cy="800219"/>
          </a:xfrm>
          <a:prstGeom prst="round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76200" rIns="0" bIns="9144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pc="-10" dirty="0">
                <a:cs typeface="Arial"/>
              </a:rPr>
              <a:t>Incident(s)</a:t>
            </a:r>
            <a:endParaRPr dirty="0"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>
                <a:cs typeface="Arial"/>
              </a:rPr>
              <a:t>SITL/GIS</a:t>
            </a:r>
            <a:r>
              <a:rPr lang="en-US" dirty="0">
                <a:cs typeface="Arial"/>
              </a:rPr>
              <a:t>S</a:t>
            </a:r>
            <a:endParaRPr dirty="0"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146040" y="4363465"/>
            <a:ext cx="395605" cy="168910"/>
          </a:xfrm>
          <a:custGeom>
            <a:avLst/>
            <a:gdLst/>
            <a:ahLst/>
            <a:cxnLst/>
            <a:rect l="l" t="t" r="r" b="b"/>
            <a:pathLst>
              <a:path w="395604" h="168910">
                <a:moveTo>
                  <a:pt x="395477" y="168401"/>
                </a:moveTo>
                <a:lnTo>
                  <a:pt x="395477" y="0"/>
                </a:lnTo>
                <a:lnTo>
                  <a:pt x="0" y="0"/>
                </a:lnTo>
                <a:lnTo>
                  <a:pt x="0" y="168401"/>
                </a:lnTo>
                <a:lnTo>
                  <a:pt x="395477" y="1684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46040" y="5582665"/>
            <a:ext cx="395605" cy="168910"/>
          </a:xfrm>
          <a:custGeom>
            <a:avLst/>
            <a:gdLst/>
            <a:ahLst/>
            <a:cxnLst/>
            <a:rect l="l" t="t" r="r" b="b"/>
            <a:pathLst>
              <a:path w="395604" h="168910">
                <a:moveTo>
                  <a:pt x="395477" y="168401"/>
                </a:moveTo>
                <a:lnTo>
                  <a:pt x="395477" y="0"/>
                </a:lnTo>
                <a:lnTo>
                  <a:pt x="0" y="0"/>
                </a:lnTo>
                <a:lnTo>
                  <a:pt x="0" y="168401"/>
                </a:lnTo>
                <a:lnTo>
                  <a:pt x="395477" y="1684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87450" y="4940300"/>
            <a:ext cx="1295400" cy="781050"/>
          </a:xfrm>
          <a:custGeom>
            <a:avLst/>
            <a:gdLst/>
            <a:ahLst/>
            <a:cxnLst/>
            <a:rect l="l" t="t" r="r" b="b"/>
            <a:pathLst>
              <a:path w="1295400" h="781050">
                <a:moveTo>
                  <a:pt x="647700" y="0"/>
                </a:moveTo>
                <a:lnTo>
                  <a:pt x="572226" y="824"/>
                </a:lnTo>
                <a:lnTo>
                  <a:pt x="499294" y="3236"/>
                </a:lnTo>
                <a:lnTo>
                  <a:pt x="429391" y="7145"/>
                </a:lnTo>
                <a:lnTo>
                  <a:pt x="363005" y="12458"/>
                </a:lnTo>
                <a:lnTo>
                  <a:pt x="300624" y="19084"/>
                </a:lnTo>
                <a:lnTo>
                  <a:pt x="242738" y="26932"/>
                </a:lnTo>
                <a:lnTo>
                  <a:pt x="189833" y="35909"/>
                </a:lnTo>
                <a:lnTo>
                  <a:pt x="142398" y="45924"/>
                </a:lnTo>
                <a:lnTo>
                  <a:pt x="100921" y="56885"/>
                </a:lnTo>
                <a:lnTo>
                  <a:pt x="37796" y="81281"/>
                </a:lnTo>
                <a:lnTo>
                  <a:pt x="4362" y="108363"/>
                </a:lnTo>
                <a:lnTo>
                  <a:pt x="0" y="122682"/>
                </a:lnTo>
                <a:lnTo>
                  <a:pt x="0" y="658367"/>
                </a:lnTo>
                <a:lnTo>
                  <a:pt x="37796" y="699768"/>
                </a:lnTo>
                <a:lnTo>
                  <a:pt x="100921" y="724164"/>
                </a:lnTo>
                <a:lnTo>
                  <a:pt x="142398" y="735125"/>
                </a:lnTo>
                <a:lnTo>
                  <a:pt x="189833" y="745140"/>
                </a:lnTo>
                <a:lnTo>
                  <a:pt x="242738" y="754117"/>
                </a:lnTo>
                <a:lnTo>
                  <a:pt x="300624" y="761965"/>
                </a:lnTo>
                <a:lnTo>
                  <a:pt x="363005" y="768591"/>
                </a:lnTo>
                <a:lnTo>
                  <a:pt x="429391" y="773904"/>
                </a:lnTo>
                <a:lnTo>
                  <a:pt x="499294" y="777813"/>
                </a:lnTo>
                <a:lnTo>
                  <a:pt x="572226" y="780225"/>
                </a:lnTo>
                <a:lnTo>
                  <a:pt x="647700" y="781050"/>
                </a:lnTo>
                <a:lnTo>
                  <a:pt x="723173" y="780225"/>
                </a:lnTo>
                <a:lnTo>
                  <a:pt x="796105" y="777813"/>
                </a:lnTo>
                <a:lnTo>
                  <a:pt x="866008" y="773904"/>
                </a:lnTo>
                <a:lnTo>
                  <a:pt x="932394" y="768591"/>
                </a:lnTo>
                <a:lnTo>
                  <a:pt x="994775" y="761965"/>
                </a:lnTo>
                <a:lnTo>
                  <a:pt x="1052661" y="754117"/>
                </a:lnTo>
                <a:lnTo>
                  <a:pt x="1105566" y="745140"/>
                </a:lnTo>
                <a:lnTo>
                  <a:pt x="1153001" y="735125"/>
                </a:lnTo>
                <a:lnTo>
                  <a:pt x="1194478" y="724164"/>
                </a:lnTo>
                <a:lnTo>
                  <a:pt x="1257603" y="699768"/>
                </a:lnTo>
                <a:lnTo>
                  <a:pt x="1291037" y="672686"/>
                </a:lnTo>
                <a:lnTo>
                  <a:pt x="1295400" y="658367"/>
                </a:lnTo>
                <a:lnTo>
                  <a:pt x="1295400" y="122682"/>
                </a:lnTo>
                <a:lnTo>
                  <a:pt x="1257603" y="81281"/>
                </a:lnTo>
                <a:lnTo>
                  <a:pt x="1194478" y="56885"/>
                </a:lnTo>
                <a:lnTo>
                  <a:pt x="1153001" y="45924"/>
                </a:lnTo>
                <a:lnTo>
                  <a:pt x="1105566" y="35909"/>
                </a:lnTo>
                <a:lnTo>
                  <a:pt x="1052661" y="26932"/>
                </a:lnTo>
                <a:lnTo>
                  <a:pt x="994775" y="19084"/>
                </a:lnTo>
                <a:lnTo>
                  <a:pt x="932394" y="12458"/>
                </a:lnTo>
                <a:lnTo>
                  <a:pt x="866008" y="7145"/>
                </a:lnTo>
                <a:lnTo>
                  <a:pt x="796105" y="3236"/>
                </a:lnTo>
                <a:lnTo>
                  <a:pt x="723173" y="824"/>
                </a:lnTo>
                <a:lnTo>
                  <a:pt x="647700" y="0"/>
                </a:lnTo>
                <a:close/>
              </a:path>
              <a:path w="1295400" h="781050">
                <a:moveTo>
                  <a:pt x="0" y="122682"/>
                </a:moveTo>
                <a:lnTo>
                  <a:pt x="37796" y="164082"/>
                </a:lnTo>
                <a:lnTo>
                  <a:pt x="100921" y="188478"/>
                </a:lnTo>
                <a:lnTo>
                  <a:pt x="142398" y="199439"/>
                </a:lnTo>
                <a:lnTo>
                  <a:pt x="189833" y="209454"/>
                </a:lnTo>
                <a:lnTo>
                  <a:pt x="242738" y="218431"/>
                </a:lnTo>
                <a:lnTo>
                  <a:pt x="300624" y="226279"/>
                </a:lnTo>
                <a:lnTo>
                  <a:pt x="363005" y="232905"/>
                </a:lnTo>
                <a:lnTo>
                  <a:pt x="429391" y="238218"/>
                </a:lnTo>
                <a:lnTo>
                  <a:pt x="499294" y="242126"/>
                </a:lnTo>
                <a:lnTo>
                  <a:pt x="572226" y="244539"/>
                </a:lnTo>
                <a:lnTo>
                  <a:pt x="647700" y="245363"/>
                </a:lnTo>
                <a:lnTo>
                  <a:pt x="723173" y="244539"/>
                </a:lnTo>
                <a:lnTo>
                  <a:pt x="796105" y="242126"/>
                </a:lnTo>
                <a:lnTo>
                  <a:pt x="866008" y="238218"/>
                </a:lnTo>
                <a:lnTo>
                  <a:pt x="932394" y="232905"/>
                </a:lnTo>
                <a:lnTo>
                  <a:pt x="994775" y="226279"/>
                </a:lnTo>
                <a:lnTo>
                  <a:pt x="1052661" y="218431"/>
                </a:lnTo>
                <a:lnTo>
                  <a:pt x="1105566" y="209454"/>
                </a:lnTo>
                <a:lnTo>
                  <a:pt x="1153001" y="199439"/>
                </a:lnTo>
                <a:lnTo>
                  <a:pt x="1194478" y="188478"/>
                </a:lnTo>
                <a:lnTo>
                  <a:pt x="1257603" y="164082"/>
                </a:lnTo>
                <a:lnTo>
                  <a:pt x="1291037" y="137000"/>
                </a:lnTo>
                <a:lnTo>
                  <a:pt x="1295400" y="122682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358900" y="5168900"/>
            <a:ext cx="88300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" marR="5080" indent="-14604" algn="ctr">
              <a:lnSpc>
                <a:spcPct val="100000"/>
              </a:lnSpc>
              <a:spcBef>
                <a:spcPts val="95"/>
              </a:spcBef>
            </a:pPr>
            <a:r>
              <a:rPr lang="en-US" sz="1600" spc="-10" dirty="0">
                <a:cs typeface="Arial"/>
              </a:rPr>
              <a:t>Aircraft3</a:t>
            </a:r>
            <a:r>
              <a:rPr sz="1600" spc="-10" dirty="0">
                <a:cs typeface="Arial"/>
              </a:rPr>
              <a:t>  </a:t>
            </a:r>
            <a:r>
              <a:rPr sz="1600" spc="-5" dirty="0">
                <a:cs typeface="Arial"/>
              </a:rPr>
              <a:t>FTP</a:t>
            </a:r>
            <a:r>
              <a:rPr sz="1600" spc="-55" dirty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folder</a:t>
            </a:r>
            <a:endParaRPr sz="1600" dirty="0"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480551" y="3938282"/>
            <a:ext cx="2064385" cy="2269490"/>
          </a:xfrm>
          <a:custGeom>
            <a:avLst/>
            <a:gdLst/>
            <a:ahLst/>
            <a:cxnLst/>
            <a:rect l="l" t="t" r="r" b="b"/>
            <a:pathLst>
              <a:path w="2064385" h="2269490">
                <a:moveTo>
                  <a:pt x="86868" y="1381493"/>
                </a:moveTo>
                <a:lnTo>
                  <a:pt x="44208" y="1318247"/>
                </a:lnTo>
                <a:lnTo>
                  <a:pt x="5168" y="1387094"/>
                </a:lnTo>
                <a:lnTo>
                  <a:pt x="4572" y="1386840"/>
                </a:lnTo>
                <a:lnTo>
                  <a:pt x="2781" y="1391297"/>
                </a:lnTo>
                <a:lnTo>
                  <a:pt x="2298" y="1392161"/>
                </a:lnTo>
                <a:lnTo>
                  <a:pt x="2451" y="1392148"/>
                </a:lnTo>
                <a:lnTo>
                  <a:pt x="0" y="1398270"/>
                </a:lnTo>
                <a:lnTo>
                  <a:pt x="46494" y="1418069"/>
                </a:lnTo>
                <a:lnTo>
                  <a:pt x="51828" y="1406639"/>
                </a:lnTo>
                <a:lnTo>
                  <a:pt x="13804" y="1390713"/>
                </a:lnTo>
                <a:lnTo>
                  <a:pt x="86868" y="1381493"/>
                </a:lnTo>
                <a:close/>
              </a:path>
              <a:path w="2064385" h="2269490">
                <a:moveTo>
                  <a:pt x="128778" y="1316723"/>
                </a:moveTo>
                <a:lnTo>
                  <a:pt x="119634" y="1303769"/>
                </a:lnTo>
                <a:lnTo>
                  <a:pt x="67068" y="1339583"/>
                </a:lnTo>
                <a:lnTo>
                  <a:pt x="76200" y="1352550"/>
                </a:lnTo>
                <a:lnTo>
                  <a:pt x="128778" y="1316723"/>
                </a:lnTo>
                <a:close/>
              </a:path>
              <a:path w="2064385" h="2269490">
                <a:moveTo>
                  <a:pt x="133350" y="1440929"/>
                </a:moveTo>
                <a:lnTo>
                  <a:pt x="86868" y="1421117"/>
                </a:lnTo>
                <a:lnTo>
                  <a:pt x="81534" y="1433309"/>
                </a:lnTo>
                <a:lnTo>
                  <a:pt x="128778" y="1453121"/>
                </a:lnTo>
                <a:lnTo>
                  <a:pt x="133350" y="1440929"/>
                </a:lnTo>
                <a:close/>
              </a:path>
              <a:path w="2064385" h="2269490">
                <a:moveTo>
                  <a:pt x="214884" y="1475981"/>
                </a:moveTo>
                <a:lnTo>
                  <a:pt x="168414" y="1456169"/>
                </a:lnTo>
                <a:lnTo>
                  <a:pt x="163842" y="1467599"/>
                </a:lnTo>
                <a:lnTo>
                  <a:pt x="210312" y="1487411"/>
                </a:lnTo>
                <a:lnTo>
                  <a:pt x="214884" y="1475981"/>
                </a:lnTo>
                <a:close/>
              </a:path>
              <a:path w="2064385" h="2269490">
                <a:moveTo>
                  <a:pt x="220992" y="1255001"/>
                </a:moveTo>
                <a:lnTo>
                  <a:pt x="211848" y="1242047"/>
                </a:lnTo>
                <a:lnTo>
                  <a:pt x="159270" y="1277099"/>
                </a:lnTo>
                <a:lnTo>
                  <a:pt x="168414" y="1290053"/>
                </a:lnTo>
                <a:lnTo>
                  <a:pt x="220992" y="1255001"/>
                </a:lnTo>
                <a:close/>
              </a:path>
              <a:path w="2064385" h="2269490">
                <a:moveTo>
                  <a:pt x="297192" y="1510271"/>
                </a:moveTo>
                <a:lnTo>
                  <a:pt x="249948" y="1490459"/>
                </a:lnTo>
                <a:lnTo>
                  <a:pt x="245376" y="1502651"/>
                </a:lnTo>
                <a:lnTo>
                  <a:pt x="291858" y="1522463"/>
                </a:lnTo>
                <a:lnTo>
                  <a:pt x="297192" y="1510271"/>
                </a:lnTo>
                <a:close/>
              </a:path>
              <a:path w="2064385" h="2269490">
                <a:moveTo>
                  <a:pt x="313182" y="1192517"/>
                </a:moveTo>
                <a:lnTo>
                  <a:pt x="304038" y="1179563"/>
                </a:lnTo>
                <a:lnTo>
                  <a:pt x="251472" y="1215390"/>
                </a:lnTo>
                <a:lnTo>
                  <a:pt x="260616" y="1228331"/>
                </a:lnTo>
                <a:lnTo>
                  <a:pt x="313182" y="1192517"/>
                </a:lnTo>
                <a:close/>
              </a:path>
              <a:path w="2064385" h="2269490">
                <a:moveTo>
                  <a:pt x="378714" y="1545323"/>
                </a:moveTo>
                <a:lnTo>
                  <a:pt x="332232" y="1525511"/>
                </a:lnTo>
                <a:lnTo>
                  <a:pt x="326910" y="1536941"/>
                </a:lnTo>
                <a:lnTo>
                  <a:pt x="374154" y="1556753"/>
                </a:lnTo>
                <a:lnTo>
                  <a:pt x="378714" y="1545323"/>
                </a:lnTo>
                <a:close/>
              </a:path>
              <a:path w="2064385" h="2269490">
                <a:moveTo>
                  <a:pt x="405384" y="1130795"/>
                </a:moveTo>
                <a:lnTo>
                  <a:pt x="396240" y="1117841"/>
                </a:lnTo>
                <a:lnTo>
                  <a:pt x="343674" y="1152893"/>
                </a:lnTo>
                <a:lnTo>
                  <a:pt x="352818" y="1165847"/>
                </a:lnTo>
                <a:lnTo>
                  <a:pt x="405384" y="1130795"/>
                </a:lnTo>
                <a:close/>
              </a:path>
              <a:path w="2064385" h="2269490">
                <a:moveTo>
                  <a:pt x="461022" y="1579613"/>
                </a:moveTo>
                <a:lnTo>
                  <a:pt x="413766" y="1559801"/>
                </a:lnTo>
                <a:lnTo>
                  <a:pt x="409206" y="1571993"/>
                </a:lnTo>
                <a:lnTo>
                  <a:pt x="455688" y="1591805"/>
                </a:lnTo>
                <a:lnTo>
                  <a:pt x="461022" y="1579613"/>
                </a:lnTo>
                <a:close/>
              </a:path>
              <a:path w="2064385" h="2269490">
                <a:moveTo>
                  <a:pt x="497598" y="1068311"/>
                </a:moveTo>
                <a:lnTo>
                  <a:pt x="488454" y="1055370"/>
                </a:lnTo>
                <a:lnTo>
                  <a:pt x="435864" y="1091171"/>
                </a:lnTo>
                <a:lnTo>
                  <a:pt x="444258" y="1104125"/>
                </a:lnTo>
                <a:lnTo>
                  <a:pt x="497598" y="1068311"/>
                </a:lnTo>
                <a:close/>
              </a:path>
              <a:path w="2064385" h="2269490">
                <a:moveTo>
                  <a:pt x="542556" y="1614665"/>
                </a:moveTo>
                <a:lnTo>
                  <a:pt x="496074" y="1594853"/>
                </a:lnTo>
                <a:lnTo>
                  <a:pt x="490728" y="1606283"/>
                </a:lnTo>
                <a:lnTo>
                  <a:pt x="537972" y="1626095"/>
                </a:lnTo>
                <a:lnTo>
                  <a:pt x="542556" y="1614665"/>
                </a:lnTo>
                <a:close/>
              </a:path>
              <a:path w="2064385" h="2269490">
                <a:moveTo>
                  <a:pt x="589788" y="1006589"/>
                </a:moveTo>
                <a:lnTo>
                  <a:pt x="580656" y="993635"/>
                </a:lnTo>
                <a:lnTo>
                  <a:pt x="528066" y="1028700"/>
                </a:lnTo>
                <a:lnTo>
                  <a:pt x="536460" y="1042403"/>
                </a:lnTo>
                <a:lnTo>
                  <a:pt x="589788" y="1006589"/>
                </a:lnTo>
                <a:close/>
              </a:path>
              <a:path w="2064385" h="2269490">
                <a:moveTo>
                  <a:pt x="624840" y="1648955"/>
                </a:moveTo>
                <a:lnTo>
                  <a:pt x="577608" y="1629143"/>
                </a:lnTo>
                <a:lnTo>
                  <a:pt x="573036" y="1641335"/>
                </a:lnTo>
                <a:lnTo>
                  <a:pt x="619518" y="1661147"/>
                </a:lnTo>
                <a:lnTo>
                  <a:pt x="624840" y="1648955"/>
                </a:lnTo>
                <a:close/>
              </a:path>
              <a:path w="2064385" h="2269490">
                <a:moveTo>
                  <a:pt x="681990" y="944105"/>
                </a:moveTo>
                <a:lnTo>
                  <a:pt x="672858" y="931151"/>
                </a:lnTo>
                <a:lnTo>
                  <a:pt x="620280" y="966965"/>
                </a:lnTo>
                <a:lnTo>
                  <a:pt x="628662" y="979919"/>
                </a:lnTo>
                <a:lnTo>
                  <a:pt x="681990" y="944105"/>
                </a:lnTo>
                <a:close/>
              </a:path>
              <a:path w="2064385" h="2269490">
                <a:moveTo>
                  <a:pt x="706386" y="1684020"/>
                </a:moveTo>
                <a:lnTo>
                  <a:pt x="659904" y="1664195"/>
                </a:lnTo>
                <a:lnTo>
                  <a:pt x="654558" y="1675625"/>
                </a:lnTo>
                <a:lnTo>
                  <a:pt x="701802" y="1695450"/>
                </a:lnTo>
                <a:lnTo>
                  <a:pt x="706386" y="1684020"/>
                </a:lnTo>
                <a:close/>
              </a:path>
              <a:path w="2064385" h="2269490">
                <a:moveTo>
                  <a:pt x="773442" y="882383"/>
                </a:moveTo>
                <a:lnTo>
                  <a:pt x="765060" y="869429"/>
                </a:lnTo>
                <a:lnTo>
                  <a:pt x="712470" y="904481"/>
                </a:lnTo>
                <a:lnTo>
                  <a:pt x="720852" y="918197"/>
                </a:lnTo>
                <a:lnTo>
                  <a:pt x="773442" y="882383"/>
                </a:lnTo>
                <a:close/>
              </a:path>
              <a:path w="2064385" h="2269490">
                <a:moveTo>
                  <a:pt x="787908" y="1718297"/>
                </a:moveTo>
                <a:lnTo>
                  <a:pt x="741438" y="1698485"/>
                </a:lnTo>
                <a:lnTo>
                  <a:pt x="736866" y="1710690"/>
                </a:lnTo>
                <a:lnTo>
                  <a:pt x="783348" y="1730489"/>
                </a:lnTo>
                <a:lnTo>
                  <a:pt x="787908" y="1718297"/>
                </a:lnTo>
                <a:close/>
              </a:path>
              <a:path w="2064385" h="2269490">
                <a:moveTo>
                  <a:pt x="865632" y="820661"/>
                </a:moveTo>
                <a:lnTo>
                  <a:pt x="857262" y="806945"/>
                </a:lnTo>
                <a:lnTo>
                  <a:pt x="804672" y="842759"/>
                </a:lnTo>
                <a:lnTo>
                  <a:pt x="813066" y="855713"/>
                </a:lnTo>
                <a:lnTo>
                  <a:pt x="865632" y="820661"/>
                </a:lnTo>
                <a:close/>
              </a:path>
              <a:path w="2064385" h="2269490">
                <a:moveTo>
                  <a:pt x="870216" y="1753349"/>
                </a:moveTo>
                <a:lnTo>
                  <a:pt x="822972" y="1733550"/>
                </a:lnTo>
                <a:lnTo>
                  <a:pt x="818388" y="1744967"/>
                </a:lnTo>
                <a:lnTo>
                  <a:pt x="864870" y="1764779"/>
                </a:lnTo>
                <a:lnTo>
                  <a:pt x="870216" y="1753349"/>
                </a:lnTo>
                <a:close/>
              </a:path>
              <a:path w="2064385" h="2269490">
                <a:moveTo>
                  <a:pt x="951738" y="1787639"/>
                </a:moveTo>
                <a:lnTo>
                  <a:pt x="905268" y="1767840"/>
                </a:lnTo>
                <a:lnTo>
                  <a:pt x="899922" y="1780019"/>
                </a:lnTo>
                <a:lnTo>
                  <a:pt x="947166" y="1799831"/>
                </a:lnTo>
                <a:lnTo>
                  <a:pt x="951738" y="1787639"/>
                </a:lnTo>
                <a:close/>
              </a:path>
              <a:path w="2064385" h="2269490">
                <a:moveTo>
                  <a:pt x="957834" y="758190"/>
                </a:moveTo>
                <a:lnTo>
                  <a:pt x="949452" y="745223"/>
                </a:lnTo>
                <a:lnTo>
                  <a:pt x="896886" y="780275"/>
                </a:lnTo>
                <a:lnTo>
                  <a:pt x="905268" y="793991"/>
                </a:lnTo>
                <a:lnTo>
                  <a:pt x="957834" y="758190"/>
                </a:lnTo>
                <a:close/>
              </a:path>
              <a:path w="2064385" h="2269490">
                <a:moveTo>
                  <a:pt x="1034034" y="1822691"/>
                </a:moveTo>
                <a:lnTo>
                  <a:pt x="986790" y="1802879"/>
                </a:lnTo>
                <a:lnTo>
                  <a:pt x="982230" y="1814309"/>
                </a:lnTo>
                <a:lnTo>
                  <a:pt x="1028712" y="1834121"/>
                </a:lnTo>
                <a:lnTo>
                  <a:pt x="1034034" y="1822691"/>
                </a:lnTo>
                <a:close/>
              </a:path>
              <a:path w="2064385" h="2269490">
                <a:moveTo>
                  <a:pt x="1050048" y="696455"/>
                </a:moveTo>
                <a:lnTo>
                  <a:pt x="1041666" y="682739"/>
                </a:lnTo>
                <a:lnTo>
                  <a:pt x="989088" y="718553"/>
                </a:lnTo>
                <a:lnTo>
                  <a:pt x="997458" y="731520"/>
                </a:lnTo>
                <a:lnTo>
                  <a:pt x="1050048" y="696455"/>
                </a:lnTo>
                <a:close/>
              </a:path>
              <a:path w="2064385" h="2269490">
                <a:moveTo>
                  <a:pt x="1115580" y="1856981"/>
                </a:moveTo>
                <a:lnTo>
                  <a:pt x="1069098" y="1837169"/>
                </a:lnTo>
                <a:lnTo>
                  <a:pt x="1063752" y="1849361"/>
                </a:lnTo>
                <a:lnTo>
                  <a:pt x="1111008" y="1869173"/>
                </a:lnTo>
                <a:lnTo>
                  <a:pt x="1115580" y="1856981"/>
                </a:lnTo>
                <a:close/>
              </a:path>
              <a:path w="2064385" h="2269490">
                <a:moveTo>
                  <a:pt x="1142238" y="633971"/>
                </a:moveTo>
                <a:lnTo>
                  <a:pt x="1133868" y="621017"/>
                </a:lnTo>
                <a:lnTo>
                  <a:pt x="1081278" y="656069"/>
                </a:lnTo>
                <a:lnTo>
                  <a:pt x="1089672" y="669785"/>
                </a:lnTo>
                <a:lnTo>
                  <a:pt x="1142238" y="633971"/>
                </a:lnTo>
                <a:close/>
              </a:path>
              <a:path w="2064385" h="2269490">
                <a:moveTo>
                  <a:pt x="1197864" y="1892033"/>
                </a:moveTo>
                <a:lnTo>
                  <a:pt x="1150620" y="1872221"/>
                </a:lnTo>
                <a:lnTo>
                  <a:pt x="1146060" y="1883651"/>
                </a:lnTo>
                <a:lnTo>
                  <a:pt x="1192542" y="1903463"/>
                </a:lnTo>
                <a:lnTo>
                  <a:pt x="1197864" y="1892033"/>
                </a:lnTo>
                <a:close/>
              </a:path>
              <a:path w="2064385" h="2269490">
                <a:moveTo>
                  <a:pt x="1234440" y="572249"/>
                </a:moveTo>
                <a:lnTo>
                  <a:pt x="1226058" y="558533"/>
                </a:lnTo>
                <a:lnTo>
                  <a:pt x="1172730" y="594347"/>
                </a:lnTo>
                <a:lnTo>
                  <a:pt x="1181874" y="607301"/>
                </a:lnTo>
                <a:lnTo>
                  <a:pt x="1234440" y="572249"/>
                </a:lnTo>
                <a:close/>
              </a:path>
              <a:path w="2064385" h="2269490">
                <a:moveTo>
                  <a:pt x="1279410" y="1926323"/>
                </a:moveTo>
                <a:lnTo>
                  <a:pt x="1232916" y="1906511"/>
                </a:lnTo>
                <a:lnTo>
                  <a:pt x="1227582" y="1918703"/>
                </a:lnTo>
                <a:lnTo>
                  <a:pt x="1274064" y="1938515"/>
                </a:lnTo>
                <a:lnTo>
                  <a:pt x="1279410" y="1926323"/>
                </a:lnTo>
                <a:close/>
              </a:path>
              <a:path w="2064385" h="2269490">
                <a:moveTo>
                  <a:pt x="1326654" y="509765"/>
                </a:moveTo>
                <a:lnTo>
                  <a:pt x="1318272" y="496811"/>
                </a:lnTo>
                <a:lnTo>
                  <a:pt x="1264920" y="531863"/>
                </a:lnTo>
                <a:lnTo>
                  <a:pt x="1274064" y="545579"/>
                </a:lnTo>
                <a:lnTo>
                  <a:pt x="1326654" y="509765"/>
                </a:lnTo>
                <a:close/>
              </a:path>
              <a:path w="2064385" h="2269490">
                <a:moveTo>
                  <a:pt x="1360932" y="1961375"/>
                </a:moveTo>
                <a:lnTo>
                  <a:pt x="1314462" y="1941563"/>
                </a:lnTo>
                <a:lnTo>
                  <a:pt x="1309878" y="1952993"/>
                </a:lnTo>
                <a:lnTo>
                  <a:pt x="1356372" y="1972805"/>
                </a:lnTo>
                <a:lnTo>
                  <a:pt x="1360932" y="1961375"/>
                </a:lnTo>
                <a:close/>
              </a:path>
              <a:path w="2064385" h="2269490">
                <a:moveTo>
                  <a:pt x="1418844" y="448043"/>
                </a:moveTo>
                <a:lnTo>
                  <a:pt x="1409712" y="434340"/>
                </a:lnTo>
                <a:lnTo>
                  <a:pt x="1357122" y="470141"/>
                </a:lnTo>
                <a:lnTo>
                  <a:pt x="1366266" y="483095"/>
                </a:lnTo>
                <a:lnTo>
                  <a:pt x="1418844" y="448043"/>
                </a:lnTo>
                <a:close/>
              </a:path>
              <a:path w="2064385" h="2269490">
                <a:moveTo>
                  <a:pt x="1443228" y="1995665"/>
                </a:moveTo>
                <a:lnTo>
                  <a:pt x="1395984" y="1975853"/>
                </a:lnTo>
                <a:lnTo>
                  <a:pt x="1391424" y="1988045"/>
                </a:lnTo>
                <a:lnTo>
                  <a:pt x="1437894" y="2007870"/>
                </a:lnTo>
                <a:lnTo>
                  <a:pt x="1443228" y="1995665"/>
                </a:lnTo>
                <a:close/>
              </a:path>
              <a:path w="2064385" h="2269490">
                <a:moveTo>
                  <a:pt x="1511058" y="385559"/>
                </a:moveTo>
                <a:lnTo>
                  <a:pt x="1501902" y="372605"/>
                </a:lnTo>
                <a:lnTo>
                  <a:pt x="1449336" y="407670"/>
                </a:lnTo>
                <a:lnTo>
                  <a:pt x="1458480" y="421373"/>
                </a:lnTo>
                <a:lnTo>
                  <a:pt x="1511058" y="385559"/>
                </a:lnTo>
                <a:close/>
              </a:path>
              <a:path w="2064385" h="2269490">
                <a:moveTo>
                  <a:pt x="1524774" y="2030717"/>
                </a:moveTo>
                <a:lnTo>
                  <a:pt x="1478292" y="2010905"/>
                </a:lnTo>
                <a:lnTo>
                  <a:pt x="1472958" y="2022335"/>
                </a:lnTo>
                <a:lnTo>
                  <a:pt x="1520190" y="2042147"/>
                </a:lnTo>
                <a:lnTo>
                  <a:pt x="1524774" y="2030717"/>
                </a:lnTo>
                <a:close/>
              </a:path>
              <a:path w="2064385" h="2269490">
                <a:moveTo>
                  <a:pt x="1603260" y="323850"/>
                </a:moveTo>
                <a:lnTo>
                  <a:pt x="1594116" y="310121"/>
                </a:lnTo>
                <a:lnTo>
                  <a:pt x="1541538" y="345935"/>
                </a:lnTo>
                <a:lnTo>
                  <a:pt x="1550670" y="358889"/>
                </a:lnTo>
                <a:lnTo>
                  <a:pt x="1603260" y="323850"/>
                </a:lnTo>
                <a:close/>
              </a:path>
              <a:path w="2064385" h="2269490">
                <a:moveTo>
                  <a:pt x="1607058" y="2065020"/>
                </a:moveTo>
                <a:lnTo>
                  <a:pt x="1559814" y="2045195"/>
                </a:lnTo>
                <a:lnTo>
                  <a:pt x="1555254" y="2057400"/>
                </a:lnTo>
                <a:lnTo>
                  <a:pt x="1601736" y="2077199"/>
                </a:lnTo>
                <a:lnTo>
                  <a:pt x="1607058" y="2065020"/>
                </a:lnTo>
                <a:close/>
              </a:path>
              <a:path w="2064385" h="2269490">
                <a:moveTo>
                  <a:pt x="1688604" y="2100059"/>
                </a:moveTo>
                <a:lnTo>
                  <a:pt x="1642122" y="2080247"/>
                </a:lnTo>
                <a:lnTo>
                  <a:pt x="1636788" y="2091690"/>
                </a:lnTo>
                <a:lnTo>
                  <a:pt x="1684020" y="2111489"/>
                </a:lnTo>
                <a:lnTo>
                  <a:pt x="1688604" y="2100059"/>
                </a:lnTo>
                <a:close/>
              </a:path>
              <a:path w="2064385" h="2269490">
                <a:moveTo>
                  <a:pt x="1695450" y="261353"/>
                </a:moveTo>
                <a:lnTo>
                  <a:pt x="1686318" y="248399"/>
                </a:lnTo>
                <a:lnTo>
                  <a:pt x="1633728" y="284213"/>
                </a:lnTo>
                <a:lnTo>
                  <a:pt x="1642872" y="297167"/>
                </a:lnTo>
                <a:lnTo>
                  <a:pt x="1695450" y="261353"/>
                </a:lnTo>
                <a:close/>
              </a:path>
              <a:path w="2064385" h="2269490">
                <a:moveTo>
                  <a:pt x="1770888" y="2134349"/>
                </a:moveTo>
                <a:lnTo>
                  <a:pt x="1723644" y="2114550"/>
                </a:lnTo>
                <a:lnTo>
                  <a:pt x="1719072" y="2126729"/>
                </a:lnTo>
                <a:lnTo>
                  <a:pt x="1765566" y="2146541"/>
                </a:lnTo>
                <a:lnTo>
                  <a:pt x="1770888" y="2134349"/>
                </a:lnTo>
                <a:close/>
              </a:path>
              <a:path w="2064385" h="2269490">
                <a:moveTo>
                  <a:pt x="1787652" y="199631"/>
                </a:moveTo>
                <a:lnTo>
                  <a:pt x="1778508" y="186690"/>
                </a:lnTo>
                <a:lnTo>
                  <a:pt x="1725942" y="221729"/>
                </a:lnTo>
                <a:lnTo>
                  <a:pt x="1735086" y="234683"/>
                </a:lnTo>
                <a:lnTo>
                  <a:pt x="1787652" y="199631"/>
                </a:lnTo>
                <a:close/>
              </a:path>
              <a:path w="2064385" h="2269490">
                <a:moveTo>
                  <a:pt x="1852422" y="2169401"/>
                </a:moveTo>
                <a:lnTo>
                  <a:pt x="1805940" y="2149589"/>
                </a:lnTo>
                <a:lnTo>
                  <a:pt x="1800618" y="2161032"/>
                </a:lnTo>
                <a:lnTo>
                  <a:pt x="1847088" y="2180844"/>
                </a:lnTo>
                <a:lnTo>
                  <a:pt x="1852422" y="2169401"/>
                </a:lnTo>
                <a:close/>
              </a:path>
              <a:path w="2064385" h="2269490">
                <a:moveTo>
                  <a:pt x="1879866" y="137147"/>
                </a:moveTo>
                <a:lnTo>
                  <a:pt x="1870722" y="124193"/>
                </a:lnTo>
                <a:lnTo>
                  <a:pt x="1818132" y="160020"/>
                </a:lnTo>
                <a:lnTo>
                  <a:pt x="1827288" y="172961"/>
                </a:lnTo>
                <a:lnTo>
                  <a:pt x="1879866" y="137147"/>
                </a:lnTo>
                <a:close/>
              </a:path>
              <a:path w="2064385" h="2269490">
                <a:moveTo>
                  <a:pt x="1933968" y="2203691"/>
                </a:moveTo>
                <a:lnTo>
                  <a:pt x="1887486" y="2183879"/>
                </a:lnTo>
                <a:lnTo>
                  <a:pt x="1882902" y="2196071"/>
                </a:lnTo>
                <a:lnTo>
                  <a:pt x="1929384" y="2215896"/>
                </a:lnTo>
                <a:lnTo>
                  <a:pt x="1933968" y="2203691"/>
                </a:lnTo>
                <a:close/>
              </a:path>
              <a:path w="2064385" h="2269490">
                <a:moveTo>
                  <a:pt x="1972068" y="75425"/>
                </a:moveTo>
                <a:lnTo>
                  <a:pt x="1962924" y="62471"/>
                </a:lnTo>
                <a:lnTo>
                  <a:pt x="1910334" y="97523"/>
                </a:lnTo>
                <a:lnTo>
                  <a:pt x="1919478" y="110490"/>
                </a:lnTo>
                <a:lnTo>
                  <a:pt x="1972068" y="75425"/>
                </a:lnTo>
                <a:close/>
              </a:path>
              <a:path w="2064385" h="2269490">
                <a:moveTo>
                  <a:pt x="2059698" y="2263889"/>
                </a:moveTo>
                <a:lnTo>
                  <a:pt x="2004072" y="2199132"/>
                </a:lnTo>
                <a:lnTo>
                  <a:pt x="1991626" y="2228481"/>
                </a:lnTo>
                <a:lnTo>
                  <a:pt x="1969008" y="2218944"/>
                </a:lnTo>
                <a:lnTo>
                  <a:pt x="1964448" y="2230361"/>
                </a:lnTo>
                <a:lnTo>
                  <a:pt x="1986813" y="2239810"/>
                </a:lnTo>
                <a:lnTo>
                  <a:pt x="1974354" y="2269223"/>
                </a:lnTo>
                <a:lnTo>
                  <a:pt x="2003310" y="2267420"/>
                </a:lnTo>
                <a:lnTo>
                  <a:pt x="2059698" y="2263889"/>
                </a:lnTo>
                <a:close/>
              </a:path>
              <a:path w="2064385" h="2269490">
                <a:moveTo>
                  <a:pt x="2064258" y="12941"/>
                </a:moveTo>
                <a:lnTo>
                  <a:pt x="2055114" y="0"/>
                </a:lnTo>
                <a:lnTo>
                  <a:pt x="2002548" y="35801"/>
                </a:lnTo>
                <a:lnTo>
                  <a:pt x="2011692" y="48755"/>
                </a:lnTo>
                <a:lnTo>
                  <a:pt x="2064258" y="1294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 txBox="1"/>
          <p:nvPr/>
        </p:nvSpPr>
        <p:spPr>
          <a:xfrm rot="19620000">
            <a:off x="2937745" y="4450245"/>
            <a:ext cx="1082141" cy="18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spc="-20" dirty="0">
                <a:cs typeface="Arial"/>
              </a:rPr>
              <a:t>Dat</a:t>
            </a:r>
            <a:r>
              <a:rPr sz="2100" spc="-30" baseline="1984" dirty="0">
                <a:cs typeface="Arial"/>
              </a:rPr>
              <a:t>a</a:t>
            </a:r>
            <a:r>
              <a:rPr sz="2100" spc="-104" baseline="1984" dirty="0">
                <a:cs typeface="Arial"/>
              </a:rPr>
              <a:t> </a:t>
            </a:r>
            <a:r>
              <a:rPr sz="2100" spc="-30" baseline="1984" dirty="0">
                <a:cs typeface="Arial"/>
              </a:rPr>
              <a:t>pus</a:t>
            </a:r>
            <a:r>
              <a:rPr sz="2100" spc="-30" baseline="3968" dirty="0">
                <a:cs typeface="Arial"/>
              </a:rPr>
              <a:t>h</a:t>
            </a:r>
            <a:r>
              <a:rPr sz="2100" spc="-89" baseline="3968" dirty="0">
                <a:cs typeface="Arial"/>
              </a:rPr>
              <a:t> </a:t>
            </a:r>
            <a:r>
              <a:rPr sz="2100" spc="-30" baseline="3968" dirty="0">
                <a:cs typeface="Arial"/>
              </a:rPr>
              <a:t>for</a:t>
            </a:r>
            <a:endParaRPr sz="2100" baseline="3968" dirty="0"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 rot="19620000">
            <a:off x="3061446" y="4649906"/>
            <a:ext cx="1037697" cy="18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spc="-35" dirty="0">
                <a:cs typeface="Arial"/>
              </a:rPr>
              <a:t>0</a:t>
            </a:r>
            <a:r>
              <a:rPr sz="1400" spc="-30" dirty="0">
                <a:cs typeface="Arial"/>
              </a:rPr>
              <a:t>6</a:t>
            </a:r>
            <a:r>
              <a:rPr sz="1400" spc="-35" dirty="0">
                <a:cs typeface="Arial"/>
              </a:rPr>
              <a:t>0</a:t>
            </a:r>
            <a:r>
              <a:rPr sz="2100" spc="-7" baseline="1984" dirty="0">
                <a:cs typeface="Arial"/>
              </a:rPr>
              <a:t>0</a:t>
            </a:r>
            <a:r>
              <a:rPr sz="2100" spc="-44" baseline="1984" dirty="0">
                <a:cs typeface="Arial"/>
              </a:rPr>
              <a:t> b</a:t>
            </a:r>
            <a:r>
              <a:rPr sz="2100" spc="-37" baseline="1984" dirty="0">
                <a:cs typeface="Arial"/>
              </a:rPr>
              <a:t>r</a:t>
            </a:r>
            <a:r>
              <a:rPr sz="2100" spc="-52" baseline="1984" dirty="0">
                <a:cs typeface="Arial"/>
              </a:rPr>
              <a:t>ie</a:t>
            </a:r>
            <a:r>
              <a:rPr sz="2100" spc="-7" baseline="3968" dirty="0">
                <a:cs typeface="Arial"/>
              </a:rPr>
              <a:t>f</a:t>
            </a:r>
            <a:r>
              <a:rPr lang="en-US" sz="2100" spc="-7" baseline="3968" dirty="0">
                <a:cs typeface="Arial"/>
              </a:rPr>
              <a:t>ing</a:t>
            </a:r>
            <a:endParaRPr sz="2100" baseline="3968" dirty="0"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 rot="1380000">
            <a:off x="3150731" y="5612019"/>
            <a:ext cx="973322" cy="18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spc="-10" dirty="0">
                <a:cs typeface="Arial"/>
              </a:rPr>
              <a:t>Data</a:t>
            </a:r>
            <a:r>
              <a:rPr sz="1400" spc="-30" dirty="0">
                <a:cs typeface="Arial"/>
              </a:rPr>
              <a:t> </a:t>
            </a:r>
            <a:r>
              <a:rPr sz="1400" spc="-5" dirty="0">
                <a:cs typeface="Arial"/>
              </a:rPr>
              <a:t>pull</a:t>
            </a:r>
            <a:r>
              <a:rPr sz="1400" spc="-30" dirty="0">
                <a:cs typeface="Arial"/>
              </a:rPr>
              <a:t> </a:t>
            </a:r>
            <a:r>
              <a:rPr sz="1400" spc="-5" dirty="0">
                <a:cs typeface="Arial"/>
              </a:rPr>
              <a:t>for</a:t>
            </a:r>
            <a:endParaRPr sz="1400" dirty="0"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 rot="1380000">
            <a:off x="3059964" y="5852163"/>
            <a:ext cx="1058723" cy="18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spc="-10" dirty="0">
                <a:cs typeface="Arial"/>
              </a:rPr>
              <a:t>0600</a:t>
            </a:r>
            <a:r>
              <a:rPr sz="1400" spc="-35" dirty="0">
                <a:cs typeface="Arial"/>
              </a:rPr>
              <a:t> </a:t>
            </a:r>
            <a:r>
              <a:rPr sz="1400" spc="-10" dirty="0">
                <a:cs typeface="Arial"/>
              </a:rPr>
              <a:t>brief</a:t>
            </a:r>
            <a:r>
              <a:rPr lang="en-US" sz="1400" spc="-10" dirty="0">
                <a:cs typeface="Arial"/>
              </a:rPr>
              <a:t>ing</a:t>
            </a:r>
            <a:endParaRPr sz="1400" dirty="0"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6878637" y="1220787"/>
            <a:ext cx="1838325" cy="1800225"/>
            <a:chOff x="6878637" y="1220787"/>
            <a:chExt cx="1838325" cy="1800225"/>
          </a:xfrm>
          <a:solidFill>
            <a:schemeClr val="bg1">
              <a:lumMod val="85000"/>
            </a:schemeClr>
          </a:solidFill>
        </p:grpSpPr>
        <p:sp>
          <p:nvSpPr>
            <p:cNvPr id="45" name="object 45"/>
            <p:cNvSpPr/>
            <p:nvPr/>
          </p:nvSpPr>
          <p:spPr>
            <a:xfrm>
              <a:off x="6883400" y="1225550"/>
              <a:ext cx="1828800" cy="1790700"/>
            </a:xfrm>
            <a:custGeom>
              <a:avLst/>
              <a:gdLst/>
              <a:ahLst/>
              <a:cxnLst/>
              <a:rect l="l" t="t" r="r" b="b"/>
              <a:pathLst>
                <a:path w="1828800" h="1790700">
                  <a:moveTo>
                    <a:pt x="1828800" y="1566671"/>
                  </a:moveTo>
                  <a:lnTo>
                    <a:pt x="1828800" y="224027"/>
                  </a:lnTo>
                  <a:lnTo>
                    <a:pt x="1824236" y="178959"/>
                  </a:lnTo>
                  <a:lnTo>
                    <a:pt x="1811154" y="136945"/>
                  </a:lnTo>
                  <a:lnTo>
                    <a:pt x="1790464" y="98896"/>
                  </a:lnTo>
                  <a:lnTo>
                    <a:pt x="1763077" y="65722"/>
                  </a:lnTo>
                  <a:lnTo>
                    <a:pt x="1729903" y="38335"/>
                  </a:lnTo>
                  <a:lnTo>
                    <a:pt x="1691854" y="17645"/>
                  </a:lnTo>
                  <a:lnTo>
                    <a:pt x="1649839" y="4563"/>
                  </a:lnTo>
                  <a:lnTo>
                    <a:pt x="1604771" y="0"/>
                  </a:lnTo>
                  <a:lnTo>
                    <a:pt x="224028" y="0"/>
                  </a:lnTo>
                  <a:lnTo>
                    <a:pt x="178959" y="4563"/>
                  </a:lnTo>
                  <a:lnTo>
                    <a:pt x="136945" y="17645"/>
                  </a:lnTo>
                  <a:lnTo>
                    <a:pt x="98896" y="38335"/>
                  </a:lnTo>
                  <a:lnTo>
                    <a:pt x="65722" y="65722"/>
                  </a:lnTo>
                  <a:lnTo>
                    <a:pt x="38335" y="98896"/>
                  </a:lnTo>
                  <a:lnTo>
                    <a:pt x="17645" y="136945"/>
                  </a:lnTo>
                  <a:lnTo>
                    <a:pt x="4563" y="178959"/>
                  </a:lnTo>
                  <a:lnTo>
                    <a:pt x="0" y="224028"/>
                  </a:lnTo>
                  <a:lnTo>
                    <a:pt x="0" y="1566671"/>
                  </a:lnTo>
                  <a:lnTo>
                    <a:pt x="4563" y="1611740"/>
                  </a:lnTo>
                  <a:lnTo>
                    <a:pt x="17645" y="1653754"/>
                  </a:lnTo>
                  <a:lnTo>
                    <a:pt x="38335" y="1691803"/>
                  </a:lnTo>
                  <a:lnTo>
                    <a:pt x="65722" y="1724977"/>
                  </a:lnTo>
                  <a:lnTo>
                    <a:pt x="98896" y="1752364"/>
                  </a:lnTo>
                  <a:lnTo>
                    <a:pt x="136945" y="1773054"/>
                  </a:lnTo>
                  <a:lnTo>
                    <a:pt x="178959" y="1786136"/>
                  </a:lnTo>
                  <a:lnTo>
                    <a:pt x="224028" y="1790700"/>
                  </a:lnTo>
                  <a:lnTo>
                    <a:pt x="1604771" y="1790700"/>
                  </a:lnTo>
                  <a:lnTo>
                    <a:pt x="1649839" y="1786136"/>
                  </a:lnTo>
                  <a:lnTo>
                    <a:pt x="1691854" y="1773054"/>
                  </a:lnTo>
                  <a:lnTo>
                    <a:pt x="1729903" y="1752364"/>
                  </a:lnTo>
                  <a:lnTo>
                    <a:pt x="1763077" y="1724977"/>
                  </a:lnTo>
                  <a:lnTo>
                    <a:pt x="1790464" y="1691803"/>
                  </a:lnTo>
                  <a:lnTo>
                    <a:pt x="1811154" y="1653754"/>
                  </a:lnTo>
                  <a:lnTo>
                    <a:pt x="1824236" y="1611740"/>
                  </a:lnTo>
                  <a:lnTo>
                    <a:pt x="1828800" y="156667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883400" y="1225550"/>
              <a:ext cx="1828800" cy="1790700"/>
            </a:xfrm>
            <a:custGeom>
              <a:avLst/>
              <a:gdLst/>
              <a:ahLst/>
              <a:cxnLst/>
              <a:rect l="l" t="t" r="r" b="b"/>
              <a:pathLst>
                <a:path w="1828800" h="1790700">
                  <a:moveTo>
                    <a:pt x="224028" y="0"/>
                  </a:moveTo>
                  <a:lnTo>
                    <a:pt x="178959" y="4563"/>
                  </a:lnTo>
                  <a:lnTo>
                    <a:pt x="136945" y="17645"/>
                  </a:lnTo>
                  <a:lnTo>
                    <a:pt x="98896" y="38335"/>
                  </a:lnTo>
                  <a:lnTo>
                    <a:pt x="65722" y="65722"/>
                  </a:lnTo>
                  <a:lnTo>
                    <a:pt x="38335" y="98896"/>
                  </a:lnTo>
                  <a:lnTo>
                    <a:pt x="17645" y="136945"/>
                  </a:lnTo>
                  <a:lnTo>
                    <a:pt x="4563" y="178959"/>
                  </a:lnTo>
                  <a:lnTo>
                    <a:pt x="0" y="224028"/>
                  </a:lnTo>
                  <a:lnTo>
                    <a:pt x="0" y="1566671"/>
                  </a:lnTo>
                  <a:lnTo>
                    <a:pt x="4563" y="1611740"/>
                  </a:lnTo>
                  <a:lnTo>
                    <a:pt x="17645" y="1653754"/>
                  </a:lnTo>
                  <a:lnTo>
                    <a:pt x="38335" y="1691803"/>
                  </a:lnTo>
                  <a:lnTo>
                    <a:pt x="65722" y="1724977"/>
                  </a:lnTo>
                  <a:lnTo>
                    <a:pt x="98896" y="1752364"/>
                  </a:lnTo>
                  <a:lnTo>
                    <a:pt x="136945" y="1773054"/>
                  </a:lnTo>
                  <a:lnTo>
                    <a:pt x="178959" y="1786136"/>
                  </a:lnTo>
                  <a:lnTo>
                    <a:pt x="224028" y="1790700"/>
                  </a:lnTo>
                  <a:lnTo>
                    <a:pt x="1604771" y="1790700"/>
                  </a:lnTo>
                  <a:lnTo>
                    <a:pt x="1649839" y="1786136"/>
                  </a:lnTo>
                  <a:lnTo>
                    <a:pt x="1691854" y="1773054"/>
                  </a:lnTo>
                  <a:lnTo>
                    <a:pt x="1729903" y="1752364"/>
                  </a:lnTo>
                  <a:lnTo>
                    <a:pt x="1763077" y="1724977"/>
                  </a:lnTo>
                  <a:lnTo>
                    <a:pt x="1790464" y="1691803"/>
                  </a:lnTo>
                  <a:lnTo>
                    <a:pt x="1811154" y="1653754"/>
                  </a:lnTo>
                  <a:lnTo>
                    <a:pt x="1824236" y="1611740"/>
                  </a:lnTo>
                  <a:lnTo>
                    <a:pt x="1828800" y="1566671"/>
                  </a:lnTo>
                  <a:lnTo>
                    <a:pt x="1828800" y="224027"/>
                  </a:lnTo>
                  <a:lnTo>
                    <a:pt x="1824236" y="178959"/>
                  </a:lnTo>
                  <a:lnTo>
                    <a:pt x="1811154" y="136945"/>
                  </a:lnTo>
                  <a:lnTo>
                    <a:pt x="1790464" y="98896"/>
                  </a:lnTo>
                  <a:lnTo>
                    <a:pt x="1763077" y="65722"/>
                  </a:lnTo>
                  <a:lnTo>
                    <a:pt x="1729903" y="38335"/>
                  </a:lnTo>
                  <a:lnTo>
                    <a:pt x="1691854" y="17645"/>
                  </a:lnTo>
                  <a:lnTo>
                    <a:pt x="1649839" y="4563"/>
                  </a:lnTo>
                  <a:lnTo>
                    <a:pt x="1604771" y="0"/>
                  </a:lnTo>
                  <a:lnTo>
                    <a:pt x="224028" y="0"/>
                  </a:lnTo>
                  <a:close/>
                </a:path>
              </a:pathLst>
            </a:custGeom>
            <a:grpFill/>
            <a:ln w="9525">
              <a:solidFill>
                <a:srgbClr val="01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7026147" y="1357630"/>
            <a:ext cx="1525270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5"/>
              </a:spcBef>
            </a:pPr>
            <a:r>
              <a:rPr lang="en-US" sz="1400" spc="-10" dirty="0">
                <a:cs typeface="Arial"/>
              </a:rPr>
              <a:t>**</a:t>
            </a:r>
            <a:r>
              <a:rPr sz="1400" spc="-10" dirty="0">
                <a:cs typeface="Arial"/>
              </a:rPr>
              <a:t>Support requests </a:t>
            </a:r>
            <a:r>
              <a:rPr sz="1400" spc="-5" dirty="0">
                <a:cs typeface="Arial"/>
              </a:rPr>
              <a:t> go to </a:t>
            </a:r>
            <a:r>
              <a:rPr lang="en-US" sz="1400" spc="-5" dirty="0">
                <a:cs typeface="Arial"/>
              </a:rPr>
              <a:t>the NIROPS Program Manager</a:t>
            </a:r>
            <a:r>
              <a:rPr sz="1400" spc="-15" dirty="0">
                <a:cs typeface="Arial"/>
              </a:rPr>
              <a:t> </a:t>
            </a:r>
            <a:r>
              <a:rPr sz="1400" spc="-5" dirty="0">
                <a:cs typeface="Arial"/>
              </a:rPr>
              <a:t>if</a:t>
            </a:r>
            <a:r>
              <a:rPr sz="1400" spc="-15" dirty="0">
                <a:cs typeface="Arial"/>
              </a:rPr>
              <a:t> </a:t>
            </a:r>
            <a:r>
              <a:rPr sz="1400" spc="-5" dirty="0">
                <a:cs typeface="Arial"/>
              </a:rPr>
              <a:t>the </a:t>
            </a:r>
            <a:r>
              <a:rPr sz="1400" spc="-375" dirty="0">
                <a:cs typeface="Arial"/>
              </a:rPr>
              <a:t> </a:t>
            </a:r>
            <a:r>
              <a:rPr sz="1400" spc="-5" dirty="0" err="1">
                <a:cs typeface="Arial"/>
              </a:rPr>
              <a:t>Nat’l</a:t>
            </a:r>
            <a:r>
              <a:rPr sz="1400" spc="-5" dirty="0">
                <a:cs typeface="Arial"/>
              </a:rPr>
              <a:t> </a:t>
            </a:r>
            <a:r>
              <a:rPr lang="en-US" sz="1400" spc="-5" dirty="0">
                <a:cs typeface="Arial"/>
              </a:rPr>
              <a:t>IR </a:t>
            </a:r>
            <a:r>
              <a:rPr sz="1400" spc="-10" dirty="0">
                <a:cs typeface="Arial"/>
              </a:rPr>
              <a:t>Coordinator</a:t>
            </a:r>
            <a:r>
              <a:rPr lang="en-US" sz="1400" spc="-10" dirty="0">
                <a:cs typeface="Arial"/>
              </a:rPr>
              <a:t>'</a:t>
            </a:r>
            <a:r>
              <a:rPr sz="1400" spc="-10" dirty="0">
                <a:cs typeface="Arial"/>
              </a:rPr>
              <a:t>s </a:t>
            </a:r>
            <a:r>
              <a:rPr sz="1400" spc="-5" dirty="0">
                <a:cs typeface="Arial"/>
              </a:rPr>
              <a:t>desk is </a:t>
            </a:r>
            <a:r>
              <a:rPr sz="1400" spc="-10" dirty="0">
                <a:cs typeface="Arial"/>
              </a:rPr>
              <a:t>unstaffed</a:t>
            </a:r>
            <a:r>
              <a:rPr lang="en-US" sz="1400" spc="-10" dirty="0">
                <a:cs typeface="Arial"/>
              </a:rPr>
              <a:t>.</a:t>
            </a:r>
            <a:endParaRPr sz="1400" dirty="0"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4500" y="6285405"/>
            <a:ext cx="1436370" cy="17889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12700" marR="5080" algn="ctr">
              <a:lnSpc>
                <a:spcPts val="1200"/>
              </a:lnSpc>
              <a:spcBef>
                <a:spcPts val="195"/>
              </a:spcBef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cs typeface="Comic Sans MS"/>
              </a:rPr>
              <a:t>Revised 07/2021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197E93D-3DD3-4DB0-BE67-E5B18BA48BEC}"/>
              </a:ext>
            </a:extLst>
          </p:cNvPr>
          <p:cNvCxnSpPr>
            <a:cxnSpLocks/>
          </p:cNvCxnSpPr>
          <p:nvPr/>
        </p:nvCxnSpPr>
        <p:spPr>
          <a:xfrm>
            <a:off x="5344450" y="1988244"/>
            <a:ext cx="0" cy="5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object 8">
            <a:extLst>
              <a:ext uri="{FF2B5EF4-FFF2-40B4-BE49-F238E27FC236}">
                <a16:creationId xmlns:a16="http://schemas.microsoft.com/office/drawing/2014/main" id="{F65D8DF5-2244-4E3B-8E2D-36FB137CCFA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88484" y="4864100"/>
            <a:ext cx="934975" cy="339471"/>
          </a:xfrm>
          <a:prstGeom prst="rect">
            <a:avLst/>
          </a:prstGeom>
        </p:spPr>
      </p:pic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C3DD3DF-AF85-4758-9FDF-5DEE3D1F7A56}"/>
              </a:ext>
            </a:extLst>
          </p:cNvPr>
          <p:cNvCxnSpPr>
            <a:cxnSpLocks/>
            <a:stCxn id="14" idx="3"/>
            <a:endCxn id="10" idx="1"/>
          </p:cNvCxnSpPr>
          <p:nvPr/>
        </p:nvCxnSpPr>
        <p:spPr>
          <a:xfrm flipV="1">
            <a:off x="2358389" y="1606549"/>
            <a:ext cx="1962404" cy="12466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ject 17"/>
          <p:cNvSpPr txBox="1"/>
          <p:nvPr/>
        </p:nvSpPr>
        <p:spPr>
          <a:xfrm>
            <a:off x="4505450" y="2197100"/>
            <a:ext cx="1828795" cy="19684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200" spc="-5" dirty="0">
                <a:cs typeface="Arial"/>
              </a:rPr>
              <a:t>Aircraft3</a:t>
            </a:r>
            <a:r>
              <a:rPr sz="1200" spc="-5" dirty="0">
                <a:cs typeface="Arial"/>
              </a:rPr>
              <a:t> Support Request</a:t>
            </a:r>
            <a:endParaRPr sz="1200" dirty="0">
              <a:cs typeface="Arial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B1B9660-1DED-4279-8A1D-BF1BC6D098B0}"/>
              </a:ext>
            </a:extLst>
          </p:cNvPr>
          <p:cNvCxnSpPr>
            <a:cxnSpLocks/>
          </p:cNvCxnSpPr>
          <p:nvPr/>
        </p:nvCxnSpPr>
        <p:spPr>
          <a:xfrm>
            <a:off x="5363972" y="4251222"/>
            <a:ext cx="0" cy="562666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80747EA-7843-4A0C-85F6-36936B26FB24}"/>
              </a:ext>
            </a:extLst>
          </p:cNvPr>
          <p:cNvCxnSpPr>
            <a:cxnSpLocks/>
          </p:cNvCxnSpPr>
          <p:nvPr/>
        </p:nvCxnSpPr>
        <p:spPr>
          <a:xfrm>
            <a:off x="5363972" y="5224282"/>
            <a:ext cx="0" cy="527293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ject 34"/>
          <p:cNvSpPr txBox="1"/>
          <p:nvPr/>
        </p:nvSpPr>
        <p:spPr>
          <a:xfrm>
            <a:off x="5144516" y="4442460"/>
            <a:ext cx="605396" cy="19684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cs typeface="Arial"/>
              </a:rPr>
              <a:t>Status</a:t>
            </a:r>
            <a:endParaRPr sz="1200" dirty="0"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44515" y="5381244"/>
            <a:ext cx="512055" cy="19684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cs typeface="Arial"/>
              </a:rPr>
              <a:t>Status</a:t>
            </a:r>
            <a:endParaRPr sz="1200" dirty="0">
              <a:cs typeface="Arial"/>
            </a:endParaRP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7603291C-7238-4CBE-AA15-1AF659D432E2}"/>
              </a:ext>
            </a:extLst>
          </p:cNvPr>
          <p:cNvCxnSpPr>
            <a:cxnSpLocks/>
          </p:cNvCxnSpPr>
          <p:nvPr/>
        </p:nvCxnSpPr>
        <p:spPr>
          <a:xfrm>
            <a:off x="5876036" y="5007155"/>
            <a:ext cx="895731" cy="0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ject 29"/>
          <p:cNvSpPr txBox="1"/>
          <p:nvPr/>
        </p:nvSpPr>
        <p:spPr>
          <a:xfrm>
            <a:off x="6112763" y="4919979"/>
            <a:ext cx="507989" cy="19684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cs typeface="Arial"/>
              </a:rPr>
              <a:t>Status</a:t>
            </a:r>
            <a:endParaRPr sz="1200" dirty="0">
              <a:cs typeface="Arial"/>
            </a:endParaRPr>
          </a:p>
        </p:txBody>
      </p:sp>
      <p:sp>
        <p:nvSpPr>
          <p:cNvPr id="106" name="object 10">
            <a:extLst>
              <a:ext uri="{FF2B5EF4-FFF2-40B4-BE49-F238E27FC236}">
                <a16:creationId xmlns:a16="http://schemas.microsoft.com/office/drawing/2014/main" id="{8FD956BF-AFD9-4D28-BF85-81772C11B829}"/>
              </a:ext>
            </a:extLst>
          </p:cNvPr>
          <p:cNvSpPr/>
          <p:nvPr/>
        </p:nvSpPr>
        <p:spPr>
          <a:xfrm>
            <a:off x="6771132" y="4629404"/>
            <a:ext cx="2067560" cy="762000"/>
          </a:xfrm>
          <a:prstGeom prst="roundRect">
            <a:avLst/>
          </a:prstGeom>
          <a:ln w="28575">
            <a:solidFill>
              <a:srgbClr val="01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1">
            <a:extLst>
              <a:ext uri="{FF2B5EF4-FFF2-40B4-BE49-F238E27FC236}">
                <a16:creationId xmlns:a16="http://schemas.microsoft.com/office/drawing/2014/main" id="{2701668F-67F2-45E9-A0D0-4BFE201A0539}"/>
              </a:ext>
            </a:extLst>
          </p:cNvPr>
          <p:cNvSpPr txBox="1"/>
          <p:nvPr/>
        </p:nvSpPr>
        <p:spPr>
          <a:xfrm>
            <a:off x="6890258" y="4716526"/>
            <a:ext cx="194843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cs typeface="Arial"/>
              </a:rPr>
              <a:t>NIFC</a:t>
            </a:r>
            <a:r>
              <a:rPr sz="1800" spc="-25" dirty="0">
                <a:cs typeface="Arial"/>
              </a:rPr>
              <a:t> </a:t>
            </a:r>
            <a:r>
              <a:rPr sz="1800" dirty="0">
                <a:cs typeface="Arial"/>
              </a:rPr>
              <a:t>/</a:t>
            </a:r>
            <a:r>
              <a:rPr sz="1800" spc="-25" dirty="0">
                <a:cs typeface="Arial"/>
              </a:rPr>
              <a:t> </a:t>
            </a:r>
            <a:r>
              <a:rPr sz="1800" spc="-10" dirty="0">
                <a:cs typeface="Arial"/>
              </a:rPr>
              <a:t>NICC</a:t>
            </a:r>
            <a:endParaRPr sz="1800" dirty="0"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spc="-5" dirty="0" err="1">
                <a:cs typeface="Arial"/>
              </a:rPr>
              <a:t>Nat’l</a:t>
            </a:r>
            <a:r>
              <a:rPr sz="1800" spc="-30" dirty="0">
                <a:cs typeface="Arial"/>
              </a:rPr>
              <a:t> </a:t>
            </a:r>
            <a:r>
              <a:rPr sz="1800" spc="-10" dirty="0">
                <a:cs typeface="Arial"/>
              </a:rPr>
              <a:t>Coordinator</a:t>
            </a:r>
            <a:r>
              <a:rPr lang="en-US" sz="1800" spc="-10" dirty="0">
                <a:cs typeface="Arial"/>
              </a:rPr>
              <a:t>*</a:t>
            </a:r>
            <a:r>
              <a:rPr sz="1800" spc="-10" dirty="0">
                <a:cs typeface="Arial"/>
              </a:rPr>
              <a:t>*</a:t>
            </a:r>
            <a:endParaRPr sz="1800" dirty="0"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92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Aircraft3/Firehawk Support to Wildland Fire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FSDefaultUser</dc:creator>
  <cp:lastModifiedBy>Lecker, Jennifer -FS</cp:lastModifiedBy>
  <cp:revision>26</cp:revision>
  <dcterms:created xsi:type="dcterms:W3CDTF">2021-07-26T19:18:26Z</dcterms:created>
  <dcterms:modified xsi:type="dcterms:W3CDTF">2021-08-13T21:24:49Z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2006-06-26T00:00:00Z</vt:filetime>
  </property>
  <property fmtid="{D5CDD505-2E9C-101B-9397-08002B2CF9AE}" pid="3" name="Creator">
    <vt:lpwstr>Acrobat PDFMaker 6.0 for PowerPoint</vt:lpwstr>
  </property>
  <property fmtid="{D5CDD505-2E9C-101B-9397-08002B2CF9AE}" pid="4" name="LastSaved">
    <vt:filetime>2021-07-26T00:00:00Z</vt:filetime>
  </property>
</Properties>
</file>