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 id="2147483665" r:id="rId2"/>
  </p:sldMasterIdLst>
  <p:notesMasterIdLst>
    <p:notesMasterId r:id="rId23"/>
  </p:notesMasterIdLst>
  <p:handoutMasterIdLst>
    <p:handoutMasterId r:id="rId24"/>
  </p:handoutMasterIdLst>
  <p:sldIdLst>
    <p:sldId id="473" r:id="rId3"/>
    <p:sldId id="475" r:id="rId4"/>
    <p:sldId id="487" r:id="rId5"/>
    <p:sldId id="511" r:id="rId6"/>
    <p:sldId id="516" r:id="rId7"/>
    <p:sldId id="494" r:id="rId8"/>
    <p:sldId id="492" r:id="rId9"/>
    <p:sldId id="495" r:id="rId10"/>
    <p:sldId id="497" r:id="rId11"/>
    <p:sldId id="514" r:id="rId12"/>
    <p:sldId id="515" r:id="rId13"/>
    <p:sldId id="517" r:id="rId14"/>
    <p:sldId id="518" r:id="rId15"/>
    <p:sldId id="519" r:id="rId16"/>
    <p:sldId id="524" r:id="rId17"/>
    <p:sldId id="520" r:id="rId18"/>
    <p:sldId id="521" r:id="rId19"/>
    <p:sldId id="522" r:id="rId20"/>
    <p:sldId id="523" r:id="rId21"/>
    <p:sldId id="483" r:id="rId22"/>
  </p:sldIdLst>
  <p:sldSz cx="9144000" cy="6858000" type="screen4x3"/>
  <p:notesSz cx="7315200" cy="9601200"/>
  <p:defaultTextStyle>
    <a:defPPr>
      <a:defRPr lang="en-US"/>
    </a:defPPr>
    <a:lvl1pPr algn="l" rtl="0" fontAlgn="base">
      <a:spcBef>
        <a:spcPct val="0"/>
      </a:spcBef>
      <a:spcAft>
        <a:spcPct val="0"/>
      </a:spcAft>
      <a:defRPr sz="1600" kern="1200">
        <a:solidFill>
          <a:schemeClr val="bg1"/>
        </a:solidFill>
        <a:latin typeface="Times New Roman" pitchFamily="18" charset="0"/>
        <a:ea typeface="+mn-ea"/>
        <a:cs typeface="+mn-cs"/>
      </a:defRPr>
    </a:lvl1pPr>
    <a:lvl2pPr marL="457200" algn="l" rtl="0" fontAlgn="base">
      <a:spcBef>
        <a:spcPct val="0"/>
      </a:spcBef>
      <a:spcAft>
        <a:spcPct val="0"/>
      </a:spcAft>
      <a:defRPr sz="1600" kern="1200">
        <a:solidFill>
          <a:schemeClr val="bg1"/>
        </a:solidFill>
        <a:latin typeface="Times New Roman" pitchFamily="18" charset="0"/>
        <a:ea typeface="+mn-ea"/>
        <a:cs typeface="+mn-cs"/>
      </a:defRPr>
    </a:lvl2pPr>
    <a:lvl3pPr marL="914400" algn="l" rtl="0" fontAlgn="base">
      <a:spcBef>
        <a:spcPct val="0"/>
      </a:spcBef>
      <a:spcAft>
        <a:spcPct val="0"/>
      </a:spcAft>
      <a:defRPr sz="1600" kern="1200">
        <a:solidFill>
          <a:schemeClr val="bg1"/>
        </a:solidFill>
        <a:latin typeface="Times New Roman" pitchFamily="18" charset="0"/>
        <a:ea typeface="+mn-ea"/>
        <a:cs typeface="+mn-cs"/>
      </a:defRPr>
    </a:lvl3pPr>
    <a:lvl4pPr marL="1371600" algn="l" rtl="0" fontAlgn="base">
      <a:spcBef>
        <a:spcPct val="0"/>
      </a:spcBef>
      <a:spcAft>
        <a:spcPct val="0"/>
      </a:spcAft>
      <a:defRPr sz="1600" kern="1200">
        <a:solidFill>
          <a:schemeClr val="bg1"/>
        </a:solidFill>
        <a:latin typeface="Times New Roman" pitchFamily="18" charset="0"/>
        <a:ea typeface="+mn-ea"/>
        <a:cs typeface="+mn-cs"/>
      </a:defRPr>
    </a:lvl4pPr>
    <a:lvl5pPr marL="1828800" algn="l" rtl="0" fontAlgn="base">
      <a:spcBef>
        <a:spcPct val="0"/>
      </a:spcBef>
      <a:spcAft>
        <a:spcPct val="0"/>
      </a:spcAft>
      <a:defRPr sz="1600" kern="1200">
        <a:solidFill>
          <a:schemeClr val="bg1"/>
        </a:solidFill>
        <a:latin typeface="Times New Roman" pitchFamily="18" charset="0"/>
        <a:ea typeface="+mn-ea"/>
        <a:cs typeface="+mn-cs"/>
      </a:defRPr>
    </a:lvl5pPr>
    <a:lvl6pPr marL="2286000" algn="l" defTabSz="914400" rtl="0" eaLnBrk="1" latinLnBrk="0" hangingPunct="1">
      <a:defRPr sz="1600" kern="1200">
        <a:solidFill>
          <a:schemeClr val="bg1"/>
        </a:solidFill>
        <a:latin typeface="Times New Roman" pitchFamily="18" charset="0"/>
        <a:ea typeface="+mn-ea"/>
        <a:cs typeface="+mn-cs"/>
      </a:defRPr>
    </a:lvl6pPr>
    <a:lvl7pPr marL="2743200" algn="l" defTabSz="914400" rtl="0" eaLnBrk="1" latinLnBrk="0" hangingPunct="1">
      <a:defRPr sz="1600" kern="1200">
        <a:solidFill>
          <a:schemeClr val="bg1"/>
        </a:solidFill>
        <a:latin typeface="Times New Roman" pitchFamily="18" charset="0"/>
        <a:ea typeface="+mn-ea"/>
        <a:cs typeface="+mn-cs"/>
      </a:defRPr>
    </a:lvl7pPr>
    <a:lvl8pPr marL="3200400" algn="l" defTabSz="914400" rtl="0" eaLnBrk="1" latinLnBrk="0" hangingPunct="1">
      <a:defRPr sz="1600" kern="1200">
        <a:solidFill>
          <a:schemeClr val="bg1"/>
        </a:solidFill>
        <a:latin typeface="Times New Roman" pitchFamily="18" charset="0"/>
        <a:ea typeface="+mn-ea"/>
        <a:cs typeface="+mn-cs"/>
      </a:defRPr>
    </a:lvl8pPr>
    <a:lvl9pPr marL="3657600" algn="l" defTabSz="914400" rtl="0" eaLnBrk="1" latinLnBrk="0" hangingPunct="1">
      <a:defRPr sz="1600" kern="1200">
        <a:solidFill>
          <a:schemeClr val="bg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E2C3"/>
    <a:srgbClr val="1C1C1C"/>
    <a:srgbClr val="000066"/>
    <a:srgbClr val="080808"/>
    <a:srgbClr val="000099"/>
    <a:srgbClr val="666699"/>
    <a:srgbClr val="33CCFF"/>
    <a:srgbClr val="292929"/>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88973" autoAdjust="0"/>
  </p:normalViewPr>
  <p:slideViewPr>
    <p:cSldViewPr snapToGrid="0">
      <p:cViewPr varScale="1">
        <p:scale>
          <a:sx n="99" d="100"/>
          <a:sy n="99" d="100"/>
        </p:scale>
        <p:origin x="340" y="68"/>
      </p:cViewPr>
      <p:guideLst>
        <p:guide orient="horz" pos="2160"/>
        <p:guide pos="2880"/>
      </p:guideLst>
    </p:cSldViewPr>
  </p:slideViewPr>
  <p:outlineViewPr>
    <p:cViewPr>
      <p:scale>
        <a:sx n="33" d="100"/>
        <a:sy n="33" d="100"/>
      </p:scale>
      <p:origin x="0" y="0"/>
    </p:cViewPr>
    <p:sldLst>
      <p:sld r:id="rId1" collapse="1"/>
    </p:sldLst>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546" y="31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handoutMaster" Target="handoutMasters/handout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_rels/viewProps.xml.rels><?xml version="1.0" encoding="UTF-8" standalone="yes"?>
<Relationships xmlns="http://schemas.openxmlformats.org/package/2006/relationships"><Relationship Id="rId1" Type="http://schemas.openxmlformats.org/officeDocument/2006/relationships/slide" Target="slides/slid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33474" name="Rectangle 2"/>
          <p:cNvSpPr>
            <a:spLocks noGrp="1" noChangeArrowheads="1"/>
          </p:cNvSpPr>
          <p:nvPr>
            <p:ph type="hdr" sz="quarter"/>
          </p:nvPr>
        </p:nvSpPr>
        <p:spPr bwMode="auto">
          <a:xfrm>
            <a:off x="0" y="0"/>
            <a:ext cx="3170583" cy="478748"/>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defTabSz="966621">
              <a:defRPr sz="1200">
                <a:solidFill>
                  <a:schemeClr val="tx1"/>
                </a:solidFill>
              </a:defRPr>
            </a:lvl1pPr>
          </a:lstStyle>
          <a:p>
            <a:pPr>
              <a:defRPr/>
            </a:pPr>
            <a:endParaRPr lang="en-US"/>
          </a:p>
        </p:txBody>
      </p:sp>
      <p:sp>
        <p:nvSpPr>
          <p:cNvPr id="233475" name="Rectangle 3"/>
          <p:cNvSpPr>
            <a:spLocks noGrp="1" noChangeArrowheads="1"/>
          </p:cNvSpPr>
          <p:nvPr>
            <p:ph type="dt" sz="quarter" idx="1"/>
          </p:nvPr>
        </p:nvSpPr>
        <p:spPr bwMode="auto">
          <a:xfrm>
            <a:off x="4144618" y="0"/>
            <a:ext cx="3170583" cy="478748"/>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r" defTabSz="966621">
              <a:defRPr sz="1200">
                <a:solidFill>
                  <a:schemeClr val="tx1"/>
                </a:solidFill>
              </a:defRPr>
            </a:lvl1pPr>
          </a:lstStyle>
          <a:p>
            <a:pPr>
              <a:defRPr/>
            </a:pPr>
            <a:endParaRPr lang="en-US"/>
          </a:p>
        </p:txBody>
      </p:sp>
      <p:sp>
        <p:nvSpPr>
          <p:cNvPr id="233476" name="Rectangle 4"/>
          <p:cNvSpPr>
            <a:spLocks noGrp="1" noChangeArrowheads="1"/>
          </p:cNvSpPr>
          <p:nvPr>
            <p:ph type="ftr" sz="quarter" idx="2"/>
          </p:nvPr>
        </p:nvSpPr>
        <p:spPr bwMode="auto">
          <a:xfrm>
            <a:off x="0" y="9122452"/>
            <a:ext cx="3170583" cy="478748"/>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defTabSz="966621">
              <a:defRPr sz="1200">
                <a:solidFill>
                  <a:schemeClr val="tx1"/>
                </a:solidFill>
              </a:defRPr>
            </a:lvl1pPr>
          </a:lstStyle>
          <a:p>
            <a:pPr>
              <a:defRPr/>
            </a:pPr>
            <a:endParaRPr lang="en-US"/>
          </a:p>
        </p:txBody>
      </p:sp>
      <p:sp>
        <p:nvSpPr>
          <p:cNvPr id="233477" name="Rectangle 5"/>
          <p:cNvSpPr>
            <a:spLocks noGrp="1" noChangeArrowheads="1"/>
          </p:cNvSpPr>
          <p:nvPr>
            <p:ph type="sldNum" sz="quarter" idx="3"/>
          </p:nvPr>
        </p:nvSpPr>
        <p:spPr bwMode="auto">
          <a:xfrm>
            <a:off x="4144618" y="9122452"/>
            <a:ext cx="3170583" cy="478748"/>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r" defTabSz="966621">
              <a:defRPr sz="1200">
                <a:solidFill>
                  <a:schemeClr val="tx1"/>
                </a:solidFill>
              </a:defRPr>
            </a:lvl1pPr>
          </a:lstStyle>
          <a:p>
            <a:pPr>
              <a:defRPr/>
            </a:pPr>
            <a:fld id="{FCEABEE3-8880-476A-ABF3-AF7878B2A240}" type="slidenum">
              <a:rPr lang="en-US"/>
              <a:pPr>
                <a:defRPr/>
              </a:pPr>
              <a:t>‹#›</a:t>
            </a:fld>
            <a:endParaRPr lang="en-US"/>
          </a:p>
        </p:txBody>
      </p:sp>
    </p:spTree>
    <p:extLst>
      <p:ext uri="{BB962C8B-B14F-4D97-AF65-F5344CB8AC3E}">
        <p14:creationId xmlns:p14="http://schemas.microsoft.com/office/powerpoint/2010/main" val="34900800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170583" cy="478748"/>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defTabSz="966621">
              <a:defRPr sz="1200">
                <a:solidFill>
                  <a:schemeClr val="tx1"/>
                </a:solidFill>
                <a:latin typeface="Arial" charset="0"/>
              </a:defRPr>
            </a:lvl1pPr>
          </a:lstStyle>
          <a:p>
            <a:pPr>
              <a:defRPr/>
            </a:pPr>
            <a:endParaRPr lang="en-US"/>
          </a:p>
        </p:txBody>
      </p:sp>
      <p:sp>
        <p:nvSpPr>
          <p:cNvPr id="80899" name="Rectangle 3"/>
          <p:cNvSpPr>
            <a:spLocks noGrp="1" noChangeArrowheads="1"/>
          </p:cNvSpPr>
          <p:nvPr>
            <p:ph type="dt" idx="1"/>
          </p:nvPr>
        </p:nvSpPr>
        <p:spPr bwMode="auto">
          <a:xfrm>
            <a:off x="4144618" y="0"/>
            <a:ext cx="3170583" cy="478748"/>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lvl1pPr algn="r" defTabSz="966621">
              <a:defRPr sz="1200">
                <a:solidFill>
                  <a:schemeClr val="tx1"/>
                </a:solidFill>
                <a:latin typeface="Arial" charset="0"/>
              </a:defRPr>
            </a:lvl1pPr>
          </a:lstStyle>
          <a:p>
            <a:pPr>
              <a:defRPr/>
            </a:pPr>
            <a:endParaRPr lang="en-US"/>
          </a:p>
        </p:txBody>
      </p:sp>
      <p:sp>
        <p:nvSpPr>
          <p:cNvPr id="22532"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80901" name="Rectangle 5"/>
          <p:cNvSpPr>
            <a:spLocks noGrp="1" noChangeArrowheads="1"/>
          </p:cNvSpPr>
          <p:nvPr>
            <p:ph type="body" sz="quarter" idx="3"/>
          </p:nvPr>
        </p:nvSpPr>
        <p:spPr bwMode="auto">
          <a:xfrm>
            <a:off x="975693" y="4561226"/>
            <a:ext cx="5363817" cy="4318573"/>
          </a:xfrm>
          <a:prstGeom prst="rect">
            <a:avLst/>
          </a:prstGeom>
          <a:noFill/>
          <a:ln w="9525">
            <a:noFill/>
            <a:miter lim="800000"/>
            <a:headEnd/>
            <a:tailEnd/>
          </a:ln>
          <a:effectLst/>
        </p:spPr>
        <p:txBody>
          <a:bodyPr vert="horz" wrap="square" lIns="96647" tIns="48324" rIns="96647" bIns="48324"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0902" name="Rectangle 6"/>
          <p:cNvSpPr>
            <a:spLocks noGrp="1" noChangeArrowheads="1"/>
          </p:cNvSpPr>
          <p:nvPr>
            <p:ph type="ftr" sz="quarter" idx="4"/>
          </p:nvPr>
        </p:nvSpPr>
        <p:spPr bwMode="auto">
          <a:xfrm>
            <a:off x="0" y="9122452"/>
            <a:ext cx="3170583" cy="478748"/>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defTabSz="966621">
              <a:defRPr sz="1200">
                <a:solidFill>
                  <a:schemeClr val="tx1"/>
                </a:solidFill>
                <a:latin typeface="Arial" charset="0"/>
              </a:defRPr>
            </a:lvl1pPr>
          </a:lstStyle>
          <a:p>
            <a:pPr>
              <a:defRPr/>
            </a:pPr>
            <a:endParaRPr lang="en-US"/>
          </a:p>
        </p:txBody>
      </p:sp>
      <p:sp>
        <p:nvSpPr>
          <p:cNvPr id="80903" name="Rectangle 7"/>
          <p:cNvSpPr>
            <a:spLocks noGrp="1" noChangeArrowheads="1"/>
          </p:cNvSpPr>
          <p:nvPr>
            <p:ph type="sldNum" sz="quarter" idx="5"/>
          </p:nvPr>
        </p:nvSpPr>
        <p:spPr bwMode="auto">
          <a:xfrm>
            <a:off x="4144618" y="9122452"/>
            <a:ext cx="3170583" cy="478748"/>
          </a:xfrm>
          <a:prstGeom prst="rect">
            <a:avLst/>
          </a:prstGeom>
          <a:noFill/>
          <a:ln w="9525">
            <a:noFill/>
            <a:miter lim="800000"/>
            <a:headEnd/>
            <a:tailEnd/>
          </a:ln>
          <a:effectLst/>
        </p:spPr>
        <p:txBody>
          <a:bodyPr vert="horz" wrap="square" lIns="96647" tIns="48324" rIns="96647" bIns="48324" numCol="1" anchor="b" anchorCtr="0" compatLnSpc="1">
            <a:prstTxWarp prst="textNoShape">
              <a:avLst/>
            </a:prstTxWarp>
          </a:bodyPr>
          <a:lstStyle>
            <a:lvl1pPr algn="r" defTabSz="966621">
              <a:defRPr sz="1200">
                <a:solidFill>
                  <a:schemeClr val="tx1"/>
                </a:solidFill>
                <a:latin typeface="Arial" charset="0"/>
              </a:defRPr>
            </a:lvl1pPr>
          </a:lstStyle>
          <a:p>
            <a:pPr>
              <a:defRPr/>
            </a:pPr>
            <a:fld id="{E9829B36-A426-458D-8AEC-1EE774E351CB}" type="slidenum">
              <a:rPr lang="en-US"/>
              <a:pPr>
                <a:defRPr/>
              </a:pPr>
              <a:t>‹#›</a:t>
            </a:fld>
            <a:endParaRPr lang="en-US"/>
          </a:p>
        </p:txBody>
      </p:sp>
    </p:spTree>
    <p:extLst>
      <p:ext uri="{BB962C8B-B14F-4D97-AF65-F5344CB8AC3E}">
        <p14:creationId xmlns:p14="http://schemas.microsoft.com/office/powerpoint/2010/main" val="198066870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p:spPr>
        <p:txBody>
          <a:bodyPr/>
          <a:lstStyle/>
          <a:p>
            <a:fld id="{1CD9BD57-B91A-4EF3-AE95-5F50C1522055}" type="slidenum">
              <a:rPr lang="en-US" smtClean="0"/>
              <a:pPr/>
              <a:t>1</a:t>
            </a:fld>
            <a:endParaRPr lang="en-US" smtClean="0"/>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noFill/>
          <a:ln/>
        </p:spPr>
        <p:txBody>
          <a:bodyPr/>
          <a:lstStyle/>
          <a:p>
            <a:pPr eaLnBrk="1" hangingPunct="1"/>
            <a:endParaRPr lang="en-US" smtClean="0"/>
          </a:p>
        </p:txBody>
      </p:sp>
    </p:spTree>
    <p:extLst>
      <p:ext uri="{BB962C8B-B14F-4D97-AF65-F5344CB8AC3E}">
        <p14:creationId xmlns:p14="http://schemas.microsoft.com/office/powerpoint/2010/main" val="1890996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p>
            <a:fld id="{BE0DE2DD-E304-47FB-8FD9-622095C644D8}" type="slidenum">
              <a:rPr lang="en-US" smtClean="0"/>
              <a:pPr/>
              <a:t>14</a:t>
            </a:fld>
            <a:endParaRPr lang="en-US" smtClean="0"/>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a:ln/>
        </p:spPr>
        <p:txBody>
          <a:bodyPr/>
          <a:lstStyle/>
          <a:p>
            <a:pPr eaLnBrk="1" hangingPunct="1"/>
            <a:r>
              <a:rPr lang="en-US" dirty="0" smtClean="0"/>
              <a:t>Be sensitive to crunch times for GISS – they can be a great help but their job is not to make life easier for you – be as self-sufficient as possible.</a:t>
            </a:r>
          </a:p>
          <a:p>
            <a:pPr eaLnBrk="1" hangingPunct="1"/>
            <a:r>
              <a:rPr lang="en-US" dirty="0" smtClean="0"/>
              <a:t>Less important for base imagery that in the past.</a:t>
            </a:r>
          </a:p>
        </p:txBody>
      </p:sp>
    </p:spTree>
    <p:extLst>
      <p:ext uri="{BB962C8B-B14F-4D97-AF65-F5344CB8AC3E}">
        <p14:creationId xmlns:p14="http://schemas.microsoft.com/office/powerpoint/2010/main" val="19782116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C0F8B34-F6D2-46D1-9094-9E9A0F6FF852}" type="slidenum">
              <a:rPr lang="en-US"/>
              <a:pPr/>
              <a:t>15</a:t>
            </a:fld>
            <a:endParaRPr lang="en-US"/>
          </a:p>
        </p:txBody>
      </p:sp>
      <p:sp>
        <p:nvSpPr>
          <p:cNvPr id="571394" name="Rectangle 2"/>
          <p:cNvSpPr>
            <a:spLocks noGrp="1" noRot="1" noChangeAspect="1" noChangeArrowheads="1" noTextEdit="1"/>
          </p:cNvSpPr>
          <p:nvPr>
            <p:ph type="sldImg"/>
          </p:nvPr>
        </p:nvSpPr>
        <p:spPr>
          <a:xfrm>
            <a:off x="1184275" y="698500"/>
            <a:ext cx="4645025" cy="3484563"/>
          </a:xfrm>
          <a:ln/>
        </p:spPr>
      </p:sp>
      <p:sp>
        <p:nvSpPr>
          <p:cNvPr id="571395" name="Rectangle 3"/>
          <p:cNvSpPr>
            <a:spLocks noGrp="1" noChangeArrowheads="1"/>
          </p:cNvSpPr>
          <p:nvPr>
            <p:ph type="body" idx="1"/>
          </p:nvPr>
        </p:nvSpPr>
        <p:spPr/>
        <p:txBody>
          <a:bodyPr/>
          <a:lstStyle/>
          <a:p>
            <a:r>
              <a:rPr lang="en-US" dirty="0"/>
              <a:t>The IRIN is part of the Plans Section on an incident and reports to the Situation Unit Leader, or </a:t>
            </a:r>
            <a:r>
              <a:rPr lang="en-US" dirty="0" smtClean="0"/>
              <a:t>SITL</a:t>
            </a:r>
            <a:r>
              <a:rPr lang="en-US" baseline="0" dirty="0" smtClean="0"/>
              <a:t> or PSC if no SITL.  The also frequently talk directly with the GISS on an incident.</a:t>
            </a:r>
            <a:endParaRPr lang="en-US" dirty="0"/>
          </a:p>
        </p:txBody>
      </p:sp>
    </p:spTree>
    <p:extLst>
      <p:ext uri="{BB962C8B-B14F-4D97-AF65-F5344CB8AC3E}">
        <p14:creationId xmlns:p14="http://schemas.microsoft.com/office/powerpoint/2010/main" val="18955416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6006BF42-E1F5-4103-B75B-AD9426681EFA}" type="slidenum">
              <a:rPr lang="en-US" smtClean="0"/>
              <a:pPr/>
              <a:t>16</a:t>
            </a:fld>
            <a:endParaRPr 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pPr eaLnBrk="1" hangingPunct="1"/>
            <a:r>
              <a:rPr lang="en-US" dirty="0" smtClean="0"/>
              <a:t>Anyone can download data from Incident folders, need password to upload data. Set up an email account on yahoo or </a:t>
            </a:r>
            <a:r>
              <a:rPr lang="en-US" dirty="0" err="1" smtClean="0"/>
              <a:t>gmail</a:t>
            </a:r>
            <a:r>
              <a:rPr lang="en-US" dirty="0" smtClean="0"/>
              <a:t>.</a:t>
            </a:r>
          </a:p>
        </p:txBody>
      </p:sp>
    </p:spTree>
    <p:extLst>
      <p:ext uri="{BB962C8B-B14F-4D97-AF65-F5344CB8AC3E}">
        <p14:creationId xmlns:p14="http://schemas.microsoft.com/office/powerpoint/2010/main" val="41039165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a Type 3 team, a short Type 2 team, or a NIMO team there may not be a SITL.  In those cases you will work for the Plans Section Chief (PSC)</a:t>
            </a:r>
            <a:endParaRPr lang="en-US" dirty="0"/>
          </a:p>
        </p:txBody>
      </p:sp>
      <p:sp>
        <p:nvSpPr>
          <p:cNvPr id="4" name="Slide Number Placeholder 3"/>
          <p:cNvSpPr>
            <a:spLocks noGrp="1"/>
          </p:cNvSpPr>
          <p:nvPr>
            <p:ph type="sldNum" sz="quarter" idx="10"/>
          </p:nvPr>
        </p:nvSpPr>
        <p:spPr/>
        <p:txBody>
          <a:bodyPr/>
          <a:lstStyle/>
          <a:p>
            <a:pPr>
              <a:defRPr/>
            </a:pPr>
            <a:fld id="{E9829B36-A426-458D-8AEC-1EE774E351CB}" type="slidenum">
              <a:rPr lang="en-US" smtClean="0"/>
              <a:pPr>
                <a:defRPr/>
              </a:pPr>
              <a:t>3</a:t>
            </a:fld>
            <a:endParaRPr lang="en-US"/>
          </a:p>
        </p:txBody>
      </p:sp>
    </p:spTree>
    <p:extLst>
      <p:ext uri="{BB962C8B-B14F-4D97-AF65-F5344CB8AC3E}">
        <p14:creationId xmlns:p14="http://schemas.microsoft.com/office/powerpoint/2010/main" val="33589349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p>
            <a:fld id="{FB437A24-8FC3-4DB1-ADE6-1A423E27C671}" type="slidenum">
              <a:rPr lang="en-US" smtClean="0"/>
              <a:pPr/>
              <a:t>6</a:t>
            </a:fld>
            <a:endParaRPr lang="en-US" smtClean="0"/>
          </a:p>
        </p:txBody>
      </p:sp>
      <p:sp>
        <p:nvSpPr>
          <p:cNvPr id="27651" name="Rectangle 2"/>
          <p:cNvSpPr>
            <a:spLocks noGrp="1" noRot="1" noChangeAspect="1" noChangeArrowheads="1" noTextEdit="1"/>
          </p:cNvSpPr>
          <p:nvPr>
            <p:ph type="sldImg"/>
          </p:nvPr>
        </p:nvSpPr>
        <p:spPr>
          <a:xfrm>
            <a:off x="1276350" y="715963"/>
            <a:ext cx="4756150" cy="3567112"/>
          </a:xfrm>
          <a:ln/>
        </p:spPr>
      </p:sp>
      <p:sp>
        <p:nvSpPr>
          <p:cNvPr id="27652" name="Rectangle 3"/>
          <p:cNvSpPr>
            <a:spLocks noGrp="1" noChangeArrowheads="1"/>
          </p:cNvSpPr>
          <p:nvPr>
            <p:ph type="body" idx="1"/>
          </p:nvPr>
        </p:nvSpPr>
        <p:spPr>
          <a:xfrm>
            <a:off x="964095" y="4598936"/>
            <a:ext cx="5380383" cy="4280862"/>
          </a:xfrm>
          <a:noFill/>
          <a:ln/>
        </p:spPr>
        <p:txBody>
          <a:bodyPr lIns="94963" tIns="47481" rIns="94963" bIns="47481"/>
          <a:lstStyle/>
          <a:p>
            <a:pPr eaLnBrk="1" hangingPunct="1"/>
            <a:r>
              <a:rPr lang="en-US" smtClean="0"/>
              <a:t>The infrared interpreters have four primary objectives.   This is really the core of what is taught in the Infrared Interpreter training class.  They determine a fire boundary, identify isolated heat sources, calculate the acreage burned, and produce summary maps. Then the IRIN gets to work.  Using highly honed interpretive skills, the IRIN (and trainee) locate the fire perimeter to a base map.  When time allows, the acreage is calculated.  The maps are delivered to the situation unit leader. The IRIN briefs the incident command on what he or she saw in the imagery if requested by the SITL.</a:t>
            </a:r>
          </a:p>
          <a:p>
            <a:pPr eaLnBrk="1" hangingPunct="1"/>
            <a:endParaRPr lang="en-US" smtClean="0"/>
          </a:p>
        </p:txBody>
      </p:sp>
    </p:spTree>
    <p:extLst>
      <p:ext uri="{BB962C8B-B14F-4D97-AF65-F5344CB8AC3E}">
        <p14:creationId xmlns:p14="http://schemas.microsoft.com/office/powerpoint/2010/main" val="750024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48507">
              <a:defRPr/>
            </a:pPr>
            <a:r>
              <a:rPr lang="en-US" dirty="0" smtClean="0"/>
              <a:t>The work cycle makes it problematic for anyone to do IRIN work (given our standard period of operations) in addition to daytime work whether it be GIS, aerial detection and mapping, etc.</a:t>
            </a:r>
          </a:p>
          <a:p>
            <a:r>
              <a:rPr lang="en-US" dirty="0" smtClean="0"/>
              <a:t>Your</a:t>
            </a:r>
            <a:r>
              <a:rPr lang="en-US" baseline="0" dirty="0" smtClean="0"/>
              <a:t> schedule will change nightly.</a:t>
            </a:r>
            <a:endParaRPr lang="en-US" dirty="0"/>
          </a:p>
        </p:txBody>
      </p:sp>
      <p:sp>
        <p:nvSpPr>
          <p:cNvPr id="4" name="Slide Number Placeholder 3"/>
          <p:cNvSpPr>
            <a:spLocks noGrp="1"/>
          </p:cNvSpPr>
          <p:nvPr>
            <p:ph type="sldNum" sz="quarter" idx="10"/>
          </p:nvPr>
        </p:nvSpPr>
        <p:spPr/>
        <p:txBody>
          <a:bodyPr/>
          <a:lstStyle/>
          <a:p>
            <a:pPr>
              <a:defRPr/>
            </a:pPr>
            <a:fld id="{E9829B36-A426-458D-8AEC-1EE774E351CB}" type="slidenum">
              <a:rPr lang="en-US" smtClean="0"/>
              <a:pPr>
                <a:defRPr/>
              </a:pPr>
              <a:t>7</a:t>
            </a:fld>
            <a:endParaRPr lang="en-US"/>
          </a:p>
        </p:txBody>
      </p:sp>
    </p:spTree>
    <p:extLst>
      <p:ext uri="{BB962C8B-B14F-4D97-AF65-F5344CB8AC3E}">
        <p14:creationId xmlns:p14="http://schemas.microsoft.com/office/powerpoint/2010/main" val="14314834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p>
            <a:fld id="{CA8BDA0D-021C-441A-805D-C66A93324401}" type="slidenum">
              <a:rPr lang="en-US" smtClean="0"/>
              <a:pPr/>
              <a:t>8</a:t>
            </a:fld>
            <a:endParaRPr lang="en-US" smtClean="0"/>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a:ln/>
        </p:spPr>
        <p:txBody>
          <a:bodyPr/>
          <a:lstStyle/>
          <a:p>
            <a:pPr eaLnBrk="1" hangingPunct="1"/>
            <a:r>
              <a:rPr lang="en-US" smtClean="0"/>
              <a:t>Until the Phoenix system was introduced in 2003, one co-located IRIN, one fire was the traditional role.  You may still be assigned to one fire, but you may work other fires; you may meet the plane for your imagery plus other imagery that needs to be uploaded to the ftp site.  Assume you will be multi-tasking.</a:t>
            </a:r>
          </a:p>
        </p:txBody>
      </p:sp>
    </p:spTree>
    <p:extLst>
      <p:ext uri="{BB962C8B-B14F-4D97-AF65-F5344CB8AC3E}">
        <p14:creationId xmlns:p14="http://schemas.microsoft.com/office/powerpoint/2010/main" val="7075073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p:spPr>
        <p:txBody>
          <a:bodyPr/>
          <a:lstStyle/>
          <a:p>
            <a:fld id="{B051F5D2-653C-4325-8E36-BEF2F840F1A5}" type="slidenum">
              <a:rPr lang="en-US" smtClean="0"/>
              <a:pPr/>
              <a:t>9</a:t>
            </a:fld>
            <a:endParaRPr lang="en-US" smtClean="0"/>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p:spPr>
        <p:txBody>
          <a:bodyPr/>
          <a:lstStyle/>
          <a:p>
            <a:pPr eaLnBrk="1" hangingPunct="1"/>
            <a:r>
              <a:rPr lang="en-US" dirty="0" smtClean="0"/>
              <a:t>Phoenix plus FTP and </a:t>
            </a:r>
            <a:r>
              <a:rPr lang="en-US" dirty="0" err="1" smtClean="0"/>
              <a:t>AirCell</a:t>
            </a:r>
            <a:r>
              <a:rPr lang="en-US" dirty="0" smtClean="0"/>
              <a:t> downlink have made it common for IRINs to support more than one fire.</a:t>
            </a:r>
          </a:p>
        </p:txBody>
      </p:sp>
    </p:spTree>
    <p:extLst>
      <p:ext uri="{BB962C8B-B14F-4D97-AF65-F5344CB8AC3E}">
        <p14:creationId xmlns:p14="http://schemas.microsoft.com/office/powerpoint/2010/main" val="3030509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F11A73-CE88-49D4-8AF1-35091079A8B0}" type="slidenum">
              <a:rPr lang="en-US" smtClean="0"/>
              <a:pPr/>
              <a:t>11</a:t>
            </a:fld>
            <a:endParaRPr lang="en-US"/>
          </a:p>
        </p:txBody>
      </p:sp>
    </p:spTree>
    <p:extLst>
      <p:ext uri="{BB962C8B-B14F-4D97-AF65-F5344CB8AC3E}">
        <p14:creationId xmlns:p14="http://schemas.microsoft.com/office/powerpoint/2010/main" val="27769864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35EB9B8F-A7C2-4709-9D9E-E231FC5BBD1E}" type="slidenum">
              <a:rPr lang="en-US" smtClean="0"/>
              <a:pPr/>
              <a:t>12</a:t>
            </a:fld>
            <a:endParaRPr lang="en-US" smtClean="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r>
              <a:rPr lang="en-US" dirty="0" smtClean="0"/>
              <a:t>Communication can be much more difficult with remote interpreting – a major drawback, lots of time waiting for phone to pick up.</a:t>
            </a:r>
          </a:p>
          <a:p>
            <a:pPr eaLnBrk="1" hangingPunct="1"/>
            <a:r>
              <a:rPr lang="en-US" dirty="0" smtClean="0"/>
              <a:t>Other products (zoomed maps, small handouts for field personnel etc.) should be negotiated as time permits. Can quickly become expected products.  </a:t>
            </a:r>
          </a:p>
          <a:p>
            <a:pPr eaLnBrk="1" hangingPunct="1"/>
            <a:r>
              <a:rPr lang="en-US" dirty="0" smtClean="0"/>
              <a:t>PM briefing good for finding out what the fire did while you were asleep, new areas of concern, any new issues with that night’s flights.</a:t>
            </a:r>
          </a:p>
        </p:txBody>
      </p:sp>
    </p:spTree>
    <p:extLst>
      <p:ext uri="{BB962C8B-B14F-4D97-AF65-F5344CB8AC3E}">
        <p14:creationId xmlns:p14="http://schemas.microsoft.com/office/powerpoint/2010/main" val="23645260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p>
            <a:fld id="{A7E5C143-5A2B-4588-98A1-DBE96EA1DA6D}" type="slidenum">
              <a:rPr lang="en-US" smtClean="0"/>
              <a:pPr/>
              <a:t>13</a:t>
            </a:fld>
            <a:endParaRPr lang="en-US" smtClean="0"/>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29603410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2700"/>
            <a:ext cx="9156700" cy="6870700"/>
            <a:chOff x="0" y="-8"/>
            <a:chExt cx="5768" cy="4328"/>
          </a:xfrm>
        </p:grpSpPr>
        <p:sp>
          <p:nvSpPr>
            <p:cNvPr id="5" name="Rectangle 3"/>
            <p:cNvSpPr>
              <a:spLocks noChangeArrowheads="1"/>
            </p:cNvSpPr>
            <p:nvPr/>
          </p:nvSpPr>
          <p:spPr bwMode="auto">
            <a:xfrm>
              <a:off x="0" y="0"/>
              <a:ext cx="5760" cy="1344"/>
            </a:xfrm>
            <a:prstGeom prst="rect">
              <a:avLst/>
            </a:prstGeom>
            <a:solidFill>
              <a:schemeClr val="bg1"/>
            </a:solidFill>
            <a:ln w="9525">
              <a:noFill/>
              <a:miter lim="800000"/>
              <a:headEnd/>
              <a:tailEnd/>
            </a:ln>
            <a:effectLst/>
          </p:spPr>
          <p:txBody>
            <a:bodyPr wrap="none" anchor="ctr"/>
            <a:lstStyle/>
            <a:p>
              <a:pPr>
                <a:defRPr/>
              </a:pPr>
              <a:endParaRPr lang="en-US"/>
            </a:p>
          </p:txBody>
        </p:sp>
        <p:sp>
          <p:nvSpPr>
            <p:cNvPr id="6" name="Rectangle 4"/>
            <p:cNvSpPr>
              <a:spLocks noChangeArrowheads="1"/>
            </p:cNvSpPr>
            <p:nvPr/>
          </p:nvSpPr>
          <p:spPr bwMode="white">
            <a:xfrm>
              <a:off x="0" y="1344"/>
              <a:ext cx="5760" cy="2976"/>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a:p>
          </p:txBody>
        </p:sp>
        <p:sp>
          <p:nvSpPr>
            <p:cNvPr id="7" name="Freeform 5"/>
            <p:cNvSpPr>
              <a:spLocks/>
            </p:cNvSpPr>
            <p:nvPr/>
          </p:nvSpPr>
          <p:spPr bwMode="hidden">
            <a:xfrm>
              <a:off x="0" y="-8"/>
              <a:ext cx="3640" cy="1434"/>
            </a:xfrm>
            <a:custGeom>
              <a:avLst/>
              <a:gdLst/>
              <a:ahLst/>
              <a:cxnLst>
                <a:cxn ang="0">
                  <a:pos x="0" y="1152"/>
                </a:cxn>
                <a:cxn ang="0">
                  <a:pos x="672" y="1392"/>
                </a:cxn>
                <a:cxn ang="0">
                  <a:pos x="912" y="1152"/>
                </a:cxn>
                <a:cxn ang="0">
                  <a:pos x="864" y="816"/>
                </a:cxn>
                <a:cxn ang="0">
                  <a:pos x="1170" y="588"/>
                </a:cxn>
                <a:cxn ang="0">
                  <a:pos x="1692" y="546"/>
                </a:cxn>
                <a:cxn ang="0">
                  <a:pos x="2112" y="576"/>
                </a:cxn>
                <a:cxn ang="0">
                  <a:pos x="2208" y="384"/>
                </a:cxn>
                <a:cxn ang="0">
                  <a:pos x="2184" y="138"/>
                </a:cxn>
                <a:cxn ang="0">
                  <a:pos x="2640" y="144"/>
                </a:cxn>
                <a:cxn ang="0">
                  <a:pos x="3024" y="432"/>
                </a:cxn>
                <a:cxn ang="0">
                  <a:pos x="3552" y="192"/>
                </a:cxn>
                <a:cxn ang="0">
                  <a:pos x="3552" y="0"/>
                </a:cxn>
              </a:cxnLst>
              <a:rect l="0" t="0" r="r" b="b"/>
              <a:pathLst>
                <a:path w="3640" h="1434">
                  <a:moveTo>
                    <a:pt x="0" y="1152"/>
                  </a:moveTo>
                  <a:cubicBezTo>
                    <a:pt x="112" y="1192"/>
                    <a:pt x="204" y="1434"/>
                    <a:pt x="672" y="1392"/>
                  </a:cubicBezTo>
                  <a:cubicBezTo>
                    <a:pt x="824" y="1392"/>
                    <a:pt x="880" y="1248"/>
                    <a:pt x="912" y="1152"/>
                  </a:cubicBezTo>
                  <a:cubicBezTo>
                    <a:pt x="944" y="1056"/>
                    <a:pt x="821" y="910"/>
                    <a:pt x="864" y="816"/>
                  </a:cubicBezTo>
                  <a:cubicBezTo>
                    <a:pt x="864" y="552"/>
                    <a:pt x="1044" y="582"/>
                    <a:pt x="1170" y="588"/>
                  </a:cubicBezTo>
                  <a:cubicBezTo>
                    <a:pt x="1386" y="666"/>
                    <a:pt x="1535" y="548"/>
                    <a:pt x="1692" y="546"/>
                  </a:cubicBezTo>
                  <a:cubicBezTo>
                    <a:pt x="1849" y="544"/>
                    <a:pt x="1944" y="648"/>
                    <a:pt x="2112" y="576"/>
                  </a:cubicBezTo>
                  <a:cubicBezTo>
                    <a:pt x="2250" y="510"/>
                    <a:pt x="2200" y="448"/>
                    <a:pt x="2208" y="384"/>
                  </a:cubicBezTo>
                  <a:cubicBezTo>
                    <a:pt x="2220" y="311"/>
                    <a:pt x="2040" y="198"/>
                    <a:pt x="2184" y="138"/>
                  </a:cubicBezTo>
                  <a:cubicBezTo>
                    <a:pt x="2346" y="60"/>
                    <a:pt x="2500" y="95"/>
                    <a:pt x="2640" y="144"/>
                  </a:cubicBezTo>
                  <a:cubicBezTo>
                    <a:pt x="2780" y="193"/>
                    <a:pt x="2872" y="424"/>
                    <a:pt x="3024" y="432"/>
                  </a:cubicBezTo>
                  <a:cubicBezTo>
                    <a:pt x="3176" y="440"/>
                    <a:pt x="3464" y="264"/>
                    <a:pt x="3552" y="192"/>
                  </a:cubicBezTo>
                  <a:cubicBezTo>
                    <a:pt x="3640" y="120"/>
                    <a:pt x="3552" y="40"/>
                    <a:pt x="3552" y="0"/>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8" name="Freeform 6"/>
            <p:cNvSpPr>
              <a:spLocks/>
            </p:cNvSpPr>
            <p:nvPr/>
          </p:nvSpPr>
          <p:spPr bwMode="hidden">
            <a:xfrm>
              <a:off x="0" y="-8"/>
              <a:ext cx="1996" cy="1240"/>
            </a:xfrm>
            <a:custGeom>
              <a:avLst/>
              <a:gdLst/>
              <a:ahLst/>
              <a:cxnLst>
                <a:cxn ang="0">
                  <a:pos x="0" y="960"/>
                </a:cxn>
                <a:cxn ang="0">
                  <a:pos x="336" y="1200"/>
                </a:cxn>
                <a:cxn ang="0">
                  <a:pos x="576" y="1200"/>
                </a:cxn>
                <a:cxn ang="0">
                  <a:pos x="696" y="972"/>
                </a:cxn>
                <a:cxn ang="0">
                  <a:pos x="636" y="462"/>
                </a:cxn>
                <a:cxn ang="0">
                  <a:pos x="816" y="276"/>
                </a:cxn>
                <a:cxn ang="0">
                  <a:pos x="1392" y="432"/>
                </a:cxn>
                <a:cxn ang="0">
                  <a:pos x="1740" y="390"/>
                </a:cxn>
                <a:cxn ang="0">
                  <a:pos x="1974" y="348"/>
                </a:cxn>
                <a:cxn ang="0">
                  <a:pos x="1872" y="0"/>
                </a:cxn>
              </a:cxnLst>
              <a:rect l="0" t="0" r="r" b="b"/>
              <a:pathLst>
                <a:path w="1996" h="1240">
                  <a:moveTo>
                    <a:pt x="0" y="960"/>
                  </a:moveTo>
                  <a:cubicBezTo>
                    <a:pt x="56" y="1000"/>
                    <a:pt x="240" y="1160"/>
                    <a:pt x="336" y="1200"/>
                  </a:cubicBezTo>
                  <a:cubicBezTo>
                    <a:pt x="432" y="1240"/>
                    <a:pt x="516" y="1238"/>
                    <a:pt x="576" y="1200"/>
                  </a:cubicBezTo>
                  <a:cubicBezTo>
                    <a:pt x="636" y="1162"/>
                    <a:pt x="686" y="1095"/>
                    <a:pt x="696" y="972"/>
                  </a:cubicBezTo>
                  <a:cubicBezTo>
                    <a:pt x="706" y="849"/>
                    <a:pt x="616" y="578"/>
                    <a:pt x="636" y="462"/>
                  </a:cubicBezTo>
                  <a:cubicBezTo>
                    <a:pt x="656" y="346"/>
                    <a:pt x="690" y="281"/>
                    <a:pt x="816" y="276"/>
                  </a:cubicBezTo>
                  <a:cubicBezTo>
                    <a:pt x="942" y="271"/>
                    <a:pt x="1238" y="413"/>
                    <a:pt x="1392" y="432"/>
                  </a:cubicBezTo>
                  <a:cubicBezTo>
                    <a:pt x="1546" y="451"/>
                    <a:pt x="1643" y="404"/>
                    <a:pt x="1740" y="390"/>
                  </a:cubicBezTo>
                  <a:cubicBezTo>
                    <a:pt x="1837" y="376"/>
                    <a:pt x="1952" y="413"/>
                    <a:pt x="1974" y="348"/>
                  </a:cubicBezTo>
                  <a:cubicBezTo>
                    <a:pt x="1996" y="283"/>
                    <a:pt x="1986" y="84"/>
                    <a:pt x="1872" y="0"/>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9" name="Freeform 7"/>
            <p:cNvSpPr>
              <a:spLocks/>
            </p:cNvSpPr>
            <p:nvPr/>
          </p:nvSpPr>
          <p:spPr bwMode="hidden">
            <a:xfrm>
              <a:off x="0" y="-8"/>
              <a:ext cx="1584" cy="1008"/>
            </a:xfrm>
            <a:custGeom>
              <a:avLst/>
              <a:gdLst/>
              <a:ahLst/>
              <a:cxnLst>
                <a:cxn ang="0">
                  <a:pos x="0" y="576"/>
                </a:cxn>
                <a:cxn ang="0">
                  <a:pos x="336" y="960"/>
                </a:cxn>
                <a:cxn ang="0">
                  <a:pos x="480" y="864"/>
                </a:cxn>
                <a:cxn ang="0">
                  <a:pos x="318" y="414"/>
                </a:cxn>
                <a:cxn ang="0">
                  <a:pos x="780" y="36"/>
                </a:cxn>
                <a:cxn ang="0">
                  <a:pos x="1440" y="192"/>
                </a:cxn>
                <a:cxn ang="0">
                  <a:pos x="1584" y="0"/>
                </a:cxn>
              </a:cxnLst>
              <a:rect l="0" t="0" r="r" b="b"/>
              <a:pathLst>
                <a:path w="1584" h="1008">
                  <a:moveTo>
                    <a:pt x="0" y="576"/>
                  </a:moveTo>
                  <a:cubicBezTo>
                    <a:pt x="56" y="640"/>
                    <a:pt x="256" y="912"/>
                    <a:pt x="336" y="960"/>
                  </a:cubicBezTo>
                  <a:cubicBezTo>
                    <a:pt x="416" y="1008"/>
                    <a:pt x="483" y="955"/>
                    <a:pt x="480" y="864"/>
                  </a:cubicBezTo>
                  <a:cubicBezTo>
                    <a:pt x="477" y="773"/>
                    <a:pt x="384" y="618"/>
                    <a:pt x="318" y="414"/>
                  </a:cubicBezTo>
                  <a:cubicBezTo>
                    <a:pt x="156" y="12"/>
                    <a:pt x="528" y="6"/>
                    <a:pt x="780" y="36"/>
                  </a:cubicBezTo>
                  <a:cubicBezTo>
                    <a:pt x="1002" y="66"/>
                    <a:pt x="1306" y="198"/>
                    <a:pt x="1440" y="192"/>
                  </a:cubicBezTo>
                  <a:cubicBezTo>
                    <a:pt x="1574" y="186"/>
                    <a:pt x="1554" y="40"/>
                    <a:pt x="1584" y="0"/>
                  </a:cubicBezTo>
                </a:path>
              </a:pathLst>
            </a:custGeom>
            <a:noFill/>
            <a:ln w="9525">
              <a:solidFill>
                <a:schemeClr val="accent2"/>
              </a:solidFill>
              <a:round/>
              <a:headEnd/>
              <a:tailEnd/>
            </a:ln>
            <a:effectLst/>
          </p:spPr>
          <p:txBody>
            <a:bodyPr wrap="none" anchor="ctr"/>
            <a:lstStyle/>
            <a:p>
              <a:pPr>
                <a:defRPr/>
              </a:pPr>
              <a:endParaRPr lang="en-US"/>
            </a:p>
          </p:txBody>
        </p:sp>
        <p:sp>
          <p:nvSpPr>
            <p:cNvPr id="10" name="Freeform 8"/>
            <p:cNvSpPr>
              <a:spLocks/>
            </p:cNvSpPr>
            <p:nvPr/>
          </p:nvSpPr>
          <p:spPr bwMode="hidden">
            <a:xfrm>
              <a:off x="856" y="144"/>
              <a:ext cx="3752" cy="1816"/>
            </a:xfrm>
            <a:custGeom>
              <a:avLst/>
              <a:gdLst/>
              <a:ahLst/>
              <a:cxnLst>
                <a:cxn ang="0">
                  <a:pos x="248" y="1000"/>
                </a:cxn>
                <a:cxn ang="0">
                  <a:pos x="200" y="760"/>
                </a:cxn>
                <a:cxn ang="0">
                  <a:pos x="248" y="664"/>
                </a:cxn>
                <a:cxn ang="0">
                  <a:pos x="584" y="616"/>
                </a:cxn>
                <a:cxn ang="0">
                  <a:pos x="1304" y="664"/>
                </a:cxn>
                <a:cxn ang="0">
                  <a:pos x="1640" y="424"/>
                </a:cxn>
                <a:cxn ang="0">
                  <a:pos x="1976" y="472"/>
                </a:cxn>
                <a:cxn ang="0">
                  <a:pos x="2600" y="424"/>
                </a:cxn>
                <a:cxn ang="0">
                  <a:pos x="3128" y="88"/>
                </a:cxn>
                <a:cxn ang="0">
                  <a:pos x="3560" y="40"/>
                </a:cxn>
                <a:cxn ang="0">
                  <a:pos x="3656" y="328"/>
                </a:cxn>
                <a:cxn ang="0">
                  <a:pos x="2984" y="760"/>
                </a:cxn>
                <a:cxn ang="0">
                  <a:pos x="2456" y="952"/>
                </a:cxn>
                <a:cxn ang="0">
                  <a:pos x="1976" y="1432"/>
                </a:cxn>
                <a:cxn ang="0">
                  <a:pos x="1400" y="1768"/>
                </a:cxn>
                <a:cxn ang="0">
                  <a:pos x="968" y="1720"/>
                </a:cxn>
                <a:cxn ang="0">
                  <a:pos x="296" y="1768"/>
                </a:cxn>
                <a:cxn ang="0">
                  <a:pos x="8" y="1432"/>
                </a:cxn>
                <a:cxn ang="0">
                  <a:pos x="248" y="1000"/>
                </a:cxn>
              </a:cxnLst>
              <a:rect l="0" t="0" r="r" b="b"/>
              <a:pathLst>
                <a:path w="3752" h="1816">
                  <a:moveTo>
                    <a:pt x="248" y="1000"/>
                  </a:moveTo>
                  <a:cubicBezTo>
                    <a:pt x="280" y="888"/>
                    <a:pt x="200" y="816"/>
                    <a:pt x="200" y="760"/>
                  </a:cubicBezTo>
                  <a:cubicBezTo>
                    <a:pt x="200" y="704"/>
                    <a:pt x="184" y="688"/>
                    <a:pt x="248" y="664"/>
                  </a:cubicBezTo>
                  <a:cubicBezTo>
                    <a:pt x="312" y="640"/>
                    <a:pt x="408" y="616"/>
                    <a:pt x="584" y="616"/>
                  </a:cubicBezTo>
                  <a:cubicBezTo>
                    <a:pt x="760" y="616"/>
                    <a:pt x="1128" y="696"/>
                    <a:pt x="1304" y="664"/>
                  </a:cubicBezTo>
                  <a:cubicBezTo>
                    <a:pt x="1480" y="632"/>
                    <a:pt x="1528" y="456"/>
                    <a:pt x="1640" y="424"/>
                  </a:cubicBezTo>
                  <a:cubicBezTo>
                    <a:pt x="1752" y="392"/>
                    <a:pt x="1816" y="472"/>
                    <a:pt x="1976" y="472"/>
                  </a:cubicBezTo>
                  <a:cubicBezTo>
                    <a:pt x="2136" y="472"/>
                    <a:pt x="2408" y="488"/>
                    <a:pt x="2600" y="424"/>
                  </a:cubicBezTo>
                  <a:cubicBezTo>
                    <a:pt x="2792" y="360"/>
                    <a:pt x="2968" y="152"/>
                    <a:pt x="3128" y="88"/>
                  </a:cubicBezTo>
                  <a:cubicBezTo>
                    <a:pt x="3288" y="24"/>
                    <a:pt x="3472" y="0"/>
                    <a:pt x="3560" y="40"/>
                  </a:cubicBezTo>
                  <a:cubicBezTo>
                    <a:pt x="3648" y="80"/>
                    <a:pt x="3752" y="208"/>
                    <a:pt x="3656" y="328"/>
                  </a:cubicBezTo>
                  <a:cubicBezTo>
                    <a:pt x="3560" y="448"/>
                    <a:pt x="3184" y="656"/>
                    <a:pt x="2984" y="760"/>
                  </a:cubicBezTo>
                  <a:cubicBezTo>
                    <a:pt x="2784" y="864"/>
                    <a:pt x="2624" y="840"/>
                    <a:pt x="2456" y="952"/>
                  </a:cubicBezTo>
                  <a:cubicBezTo>
                    <a:pt x="2288" y="1064"/>
                    <a:pt x="2152" y="1296"/>
                    <a:pt x="1976" y="1432"/>
                  </a:cubicBezTo>
                  <a:cubicBezTo>
                    <a:pt x="1800" y="1568"/>
                    <a:pt x="1568" y="1720"/>
                    <a:pt x="1400" y="1768"/>
                  </a:cubicBezTo>
                  <a:cubicBezTo>
                    <a:pt x="1232" y="1816"/>
                    <a:pt x="1152" y="1720"/>
                    <a:pt x="968" y="1720"/>
                  </a:cubicBezTo>
                  <a:cubicBezTo>
                    <a:pt x="784" y="1720"/>
                    <a:pt x="456" y="1816"/>
                    <a:pt x="296" y="1768"/>
                  </a:cubicBezTo>
                  <a:cubicBezTo>
                    <a:pt x="136" y="1720"/>
                    <a:pt x="16" y="1560"/>
                    <a:pt x="8" y="1432"/>
                  </a:cubicBezTo>
                  <a:cubicBezTo>
                    <a:pt x="0" y="1304"/>
                    <a:pt x="216" y="1112"/>
                    <a:pt x="248" y="1000"/>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11" name="Freeform 9"/>
            <p:cNvSpPr>
              <a:spLocks/>
            </p:cNvSpPr>
            <p:nvPr/>
          </p:nvSpPr>
          <p:spPr bwMode="hidden">
            <a:xfrm>
              <a:off x="972" y="688"/>
              <a:ext cx="2580" cy="1140"/>
            </a:xfrm>
            <a:custGeom>
              <a:avLst/>
              <a:gdLst/>
              <a:ahLst/>
              <a:cxnLst>
                <a:cxn ang="0">
                  <a:pos x="36" y="792"/>
                </a:cxn>
                <a:cxn ang="0">
                  <a:pos x="228" y="456"/>
                </a:cxn>
                <a:cxn ang="0">
                  <a:pos x="324" y="264"/>
                </a:cxn>
                <a:cxn ang="0">
                  <a:pos x="612" y="216"/>
                </a:cxn>
                <a:cxn ang="0">
                  <a:pos x="1092" y="312"/>
                </a:cxn>
                <a:cxn ang="0">
                  <a:pos x="1536" y="60"/>
                </a:cxn>
                <a:cxn ang="0">
                  <a:pos x="2388" y="120"/>
                </a:cxn>
                <a:cxn ang="0">
                  <a:pos x="2328" y="288"/>
                </a:cxn>
                <a:cxn ang="0">
                  <a:pos x="2028" y="612"/>
                </a:cxn>
                <a:cxn ang="0">
                  <a:pos x="1428" y="1032"/>
                </a:cxn>
                <a:cxn ang="0">
                  <a:pos x="1140" y="1080"/>
                </a:cxn>
                <a:cxn ang="0">
                  <a:pos x="324" y="1032"/>
                </a:cxn>
                <a:cxn ang="0">
                  <a:pos x="36" y="792"/>
                </a:cxn>
              </a:cxnLst>
              <a:rect l="0" t="0" r="r" b="b"/>
              <a:pathLst>
                <a:path w="2580" h="1140">
                  <a:moveTo>
                    <a:pt x="36" y="792"/>
                  </a:moveTo>
                  <a:cubicBezTo>
                    <a:pt x="66" y="666"/>
                    <a:pt x="180" y="544"/>
                    <a:pt x="228" y="456"/>
                  </a:cubicBezTo>
                  <a:cubicBezTo>
                    <a:pt x="276" y="368"/>
                    <a:pt x="260" y="304"/>
                    <a:pt x="324" y="264"/>
                  </a:cubicBezTo>
                  <a:cubicBezTo>
                    <a:pt x="388" y="224"/>
                    <a:pt x="484" y="208"/>
                    <a:pt x="612" y="216"/>
                  </a:cubicBezTo>
                  <a:cubicBezTo>
                    <a:pt x="740" y="224"/>
                    <a:pt x="828" y="330"/>
                    <a:pt x="1092" y="312"/>
                  </a:cubicBezTo>
                  <a:cubicBezTo>
                    <a:pt x="1422" y="270"/>
                    <a:pt x="1416" y="0"/>
                    <a:pt x="1536" y="60"/>
                  </a:cubicBezTo>
                  <a:cubicBezTo>
                    <a:pt x="1782" y="204"/>
                    <a:pt x="2256" y="82"/>
                    <a:pt x="2388" y="120"/>
                  </a:cubicBezTo>
                  <a:cubicBezTo>
                    <a:pt x="2520" y="158"/>
                    <a:pt x="2580" y="198"/>
                    <a:pt x="2328" y="288"/>
                  </a:cubicBezTo>
                  <a:cubicBezTo>
                    <a:pt x="2094" y="378"/>
                    <a:pt x="2178" y="488"/>
                    <a:pt x="2028" y="612"/>
                  </a:cubicBezTo>
                  <a:cubicBezTo>
                    <a:pt x="1878" y="736"/>
                    <a:pt x="1576" y="954"/>
                    <a:pt x="1428" y="1032"/>
                  </a:cubicBezTo>
                  <a:cubicBezTo>
                    <a:pt x="1292" y="1112"/>
                    <a:pt x="1218" y="1140"/>
                    <a:pt x="1140" y="1080"/>
                  </a:cubicBezTo>
                  <a:cubicBezTo>
                    <a:pt x="918" y="960"/>
                    <a:pt x="508" y="1080"/>
                    <a:pt x="324" y="1032"/>
                  </a:cubicBezTo>
                  <a:cubicBezTo>
                    <a:pt x="140" y="984"/>
                    <a:pt x="0" y="918"/>
                    <a:pt x="36" y="792"/>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12" name="Freeform 10"/>
            <p:cNvSpPr>
              <a:spLocks/>
            </p:cNvSpPr>
            <p:nvPr/>
          </p:nvSpPr>
          <p:spPr bwMode="hidden">
            <a:xfrm>
              <a:off x="1170" y="910"/>
              <a:ext cx="1758" cy="696"/>
            </a:xfrm>
            <a:custGeom>
              <a:avLst/>
              <a:gdLst/>
              <a:ahLst/>
              <a:cxnLst>
                <a:cxn ang="0">
                  <a:pos x="60" y="594"/>
                </a:cxn>
                <a:cxn ang="0">
                  <a:pos x="126" y="234"/>
                </a:cxn>
                <a:cxn ang="0">
                  <a:pos x="1182" y="234"/>
                </a:cxn>
                <a:cxn ang="0">
                  <a:pos x="1518" y="90"/>
                </a:cxn>
                <a:cxn ang="0">
                  <a:pos x="1710" y="138"/>
                </a:cxn>
                <a:cxn ang="0">
                  <a:pos x="1230" y="522"/>
                </a:cxn>
                <a:cxn ang="0">
                  <a:pos x="750" y="666"/>
                </a:cxn>
                <a:cxn ang="0">
                  <a:pos x="60" y="594"/>
                </a:cxn>
              </a:cxnLst>
              <a:rect l="0" t="0" r="r" b="b"/>
              <a:pathLst>
                <a:path w="1758" h="696">
                  <a:moveTo>
                    <a:pt x="60" y="594"/>
                  </a:moveTo>
                  <a:cubicBezTo>
                    <a:pt x="0" y="462"/>
                    <a:pt x="48" y="306"/>
                    <a:pt x="126" y="234"/>
                  </a:cubicBezTo>
                  <a:cubicBezTo>
                    <a:pt x="390" y="30"/>
                    <a:pt x="654" y="378"/>
                    <a:pt x="1182" y="234"/>
                  </a:cubicBezTo>
                  <a:cubicBezTo>
                    <a:pt x="1414" y="210"/>
                    <a:pt x="1284" y="132"/>
                    <a:pt x="1518" y="90"/>
                  </a:cubicBezTo>
                  <a:cubicBezTo>
                    <a:pt x="1680" y="0"/>
                    <a:pt x="1758" y="66"/>
                    <a:pt x="1710" y="138"/>
                  </a:cubicBezTo>
                  <a:cubicBezTo>
                    <a:pt x="1662" y="210"/>
                    <a:pt x="1290" y="372"/>
                    <a:pt x="1230" y="522"/>
                  </a:cubicBezTo>
                  <a:cubicBezTo>
                    <a:pt x="1134" y="696"/>
                    <a:pt x="945" y="654"/>
                    <a:pt x="750" y="666"/>
                  </a:cubicBezTo>
                  <a:cubicBezTo>
                    <a:pt x="555" y="678"/>
                    <a:pt x="164" y="666"/>
                    <a:pt x="60" y="594"/>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13" name="Freeform 11"/>
            <p:cNvSpPr>
              <a:spLocks/>
            </p:cNvSpPr>
            <p:nvPr/>
          </p:nvSpPr>
          <p:spPr bwMode="hidden">
            <a:xfrm rot="-299203">
              <a:off x="1296" y="1240"/>
              <a:ext cx="928" cy="192"/>
            </a:xfrm>
            <a:custGeom>
              <a:avLst/>
              <a:gdLst/>
              <a:ahLst/>
              <a:cxnLst>
                <a:cxn ang="0">
                  <a:pos x="104" y="96"/>
                </a:cxn>
                <a:cxn ang="0">
                  <a:pos x="152" y="0"/>
                </a:cxn>
                <a:cxn ang="0">
                  <a:pos x="728" y="96"/>
                </a:cxn>
                <a:cxn ang="0">
                  <a:pos x="920" y="96"/>
                </a:cxn>
                <a:cxn ang="0">
                  <a:pos x="776" y="192"/>
                </a:cxn>
                <a:cxn ang="0">
                  <a:pos x="104" y="96"/>
                </a:cxn>
              </a:cxnLst>
              <a:rect l="0" t="0" r="r" b="b"/>
              <a:pathLst>
                <a:path w="928" h="192">
                  <a:moveTo>
                    <a:pt x="104" y="96"/>
                  </a:moveTo>
                  <a:cubicBezTo>
                    <a:pt x="0" y="64"/>
                    <a:pt x="48" y="0"/>
                    <a:pt x="152" y="0"/>
                  </a:cubicBezTo>
                  <a:cubicBezTo>
                    <a:pt x="256" y="0"/>
                    <a:pt x="600" y="80"/>
                    <a:pt x="728" y="96"/>
                  </a:cubicBezTo>
                  <a:cubicBezTo>
                    <a:pt x="856" y="112"/>
                    <a:pt x="912" y="80"/>
                    <a:pt x="920" y="96"/>
                  </a:cubicBezTo>
                  <a:cubicBezTo>
                    <a:pt x="928" y="112"/>
                    <a:pt x="912" y="192"/>
                    <a:pt x="776" y="192"/>
                  </a:cubicBezTo>
                  <a:cubicBezTo>
                    <a:pt x="640" y="192"/>
                    <a:pt x="208" y="128"/>
                    <a:pt x="104" y="96"/>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14" name="Freeform 12"/>
            <p:cNvSpPr>
              <a:spLocks/>
            </p:cNvSpPr>
            <p:nvPr/>
          </p:nvSpPr>
          <p:spPr bwMode="hidden">
            <a:xfrm>
              <a:off x="0" y="1584"/>
              <a:ext cx="5754" cy="2280"/>
            </a:xfrm>
            <a:custGeom>
              <a:avLst/>
              <a:gdLst/>
              <a:ahLst/>
              <a:cxnLst>
                <a:cxn ang="0">
                  <a:pos x="0" y="40"/>
                </a:cxn>
                <a:cxn ang="0">
                  <a:pos x="336" y="40"/>
                </a:cxn>
                <a:cxn ang="0">
                  <a:pos x="720" y="280"/>
                </a:cxn>
                <a:cxn ang="0">
                  <a:pos x="912" y="712"/>
                </a:cxn>
                <a:cxn ang="0">
                  <a:pos x="864" y="1240"/>
                </a:cxn>
                <a:cxn ang="0">
                  <a:pos x="960" y="1768"/>
                </a:cxn>
                <a:cxn ang="0">
                  <a:pos x="1440" y="2152"/>
                </a:cxn>
                <a:cxn ang="0">
                  <a:pos x="2160" y="2248"/>
                </a:cxn>
                <a:cxn ang="0">
                  <a:pos x="2688" y="1960"/>
                </a:cxn>
                <a:cxn ang="0">
                  <a:pos x="2706" y="472"/>
                </a:cxn>
                <a:cxn ang="0">
                  <a:pos x="3456" y="424"/>
                </a:cxn>
                <a:cxn ang="0">
                  <a:pos x="4416" y="712"/>
                </a:cxn>
                <a:cxn ang="0">
                  <a:pos x="4416" y="1432"/>
                </a:cxn>
                <a:cxn ang="0">
                  <a:pos x="4728" y="1822"/>
                </a:cxn>
                <a:cxn ang="0">
                  <a:pos x="5322" y="2206"/>
                </a:cxn>
                <a:cxn ang="0">
                  <a:pos x="5754" y="1510"/>
                </a:cxn>
              </a:cxnLst>
              <a:rect l="0" t="0" r="r" b="b"/>
              <a:pathLst>
                <a:path w="5754" h="2280">
                  <a:moveTo>
                    <a:pt x="0" y="40"/>
                  </a:moveTo>
                  <a:cubicBezTo>
                    <a:pt x="56" y="40"/>
                    <a:pt x="216" y="0"/>
                    <a:pt x="336" y="40"/>
                  </a:cubicBezTo>
                  <a:cubicBezTo>
                    <a:pt x="456" y="80"/>
                    <a:pt x="624" y="168"/>
                    <a:pt x="720" y="280"/>
                  </a:cubicBezTo>
                  <a:cubicBezTo>
                    <a:pt x="816" y="392"/>
                    <a:pt x="888" y="552"/>
                    <a:pt x="912" y="712"/>
                  </a:cubicBezTo>
                  <a:cubicBezTo>
                    <a:pt x="936" y="872"/>
                    <a:pt x="856" y="1064"/>
                    <a:pt x="864" y="1240"/>
                  </a:cubicBezTo>
                  <a:cubicBezTo>
                    <a:pt x="872" y="1416"/>
                    <a:pt x="864" y="1616"/>
                    <a:pt x="960" y="1768"/>
                  </a:cubicBezTo>
                  <a:cubicBezTo>
                    <a:pt x="1056" y="1920"/>
                    <a:pt x="1240" y="2072"/>
                    <a:pt x="1440" y="2152"/>
                  </a:cubicBezTo>
                  <a:cubicBezTo>
                    <a:pt x="1640" y="2232"/>
                    <a:pt x="1952" y="2280"/>
                    <a:pt x="2160" y="2248"/>
                  </a:cubicBezTo>
                  <a:cubicBezTo>
                    <a:pt x="2368" y="2216"/>
                    <a:pt x="2597" y="2256"/>
                    <a:pt x="2688" y="1960"/>
                  </a:cubicBezTo>
                  <a:cubicBezTo>
                    <a:pt x="2779" y="1664"/>
                    <a:pt x="2578" y="728"/>
                    <a:pt x="2706" y="472"/>
                  </a:cubicBezTo>
                  <a:cubicBezTo>
                    <a:pt x="2834" y="216"/>
                    <a:pt x="3171" y="384"/>
                    <a:pt x="3456" y="424"/>
                  </a:cubicBezTo>
                  <a:cubicBezTo>
                    <a:pt x="3741" y="464"/>
                    <a:pt x="4256" y="544"/>
                    <a:pt x="4416" y="712"/>
                  </a:cubicBezTo>
                  <a:cubicBezTo>
                    <a:pt x="4576" y="880"/>
                    <a:pt x="4364" y="1247"/>
                    <a:pt x="4416" y="1432"/>
                  </a:cubicBezTo>
                  <a:cubicBezTo>
                    <a:pt x="4468" y="1617"/>
                    <a:pt x="4577" y="1693"/>
                    <a:pt x="4728" y="1822"/>
                  </a:cubicBezTo>
                  <a:cubicBezTo>
                    <a:pt x="4879" y="1951"/>
                    <a:pt x="5151" y="2258"/>
                    <a:pt x="5322" y="2206"/>
                  </a:cubicBezTo>
                  <a:cubicBezTo>
                    <a:pt x="5493" y="2154"/>
                    <a:pt x="5664" y="1655"/>
                    <a:pt x="5754" y="1510"/>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15" name="Freeform 13"/>
            <p:cNvSpPr>
              <a:spLocks/>
            </p:cNvSpPr>
            <p:nvPr/>
          </p:nvSpPr>
          <p:spPr bwMode="hidden">
            <a:xfrm>
              <a:off x="1056" y="2008"/>
              <a:ext cx="1496" cy="1464"/>
            </a:xfrm>
            <a:custGeom>
              <a:avLst/>
              <a:gdLst/>
              <a:ahLst/>
              <a:cxnLst>
                <a:cxn ang="0">
                  <a:pos x="408" y="16"/>
                </a:cxn>
                <a:cxn ang="0">
                  <a:pos x="72" y="304"/>
                </a:cxn>
                <a:cxn ang="0">
                  <a:pos x="72" y="976"/>
                </a:cxn>
                <a:cxn ang="0">
                  <a:pos x="504" y="1360"/>
                </a:cxn>
                <a:cxn ang="0">
                  <a:pos x="1128" y="1408"/>
                </a:cxn>
                <a:cxn ang="0">
                  <a:pos x="1464" y="1024"/>
                </a:cxn>
                <a:cxn ang="0">
                  <a:pos x="1320" y="208"/>
                </a:cxn>
                <a:cxn ang="0">
                  <a:pos x="408" y="16"/>
                </a:cxn>
              </a:cxnLst>
              <a:rect l="0" t="0" r="r" b="b"/>
              <a:pathLst>
                <a:path w="1496" h="1464">
                  <a:moveTo>
                    <a:pt x="408" y="16"/>
                  </a:moveTo>
                  <a:cubicBezTo>
                    <a:pt x="200" y="32"/>
                    <a:pt x="128" y="144"/>
                    <a:pt x="72" y="304"/>
                  </a:cubicBezTo>
                  <a:cubicBezTo>
                    <a:pt x="16" y="464"/>
                    <a:pt x="0" y="800"/>
                    <a:pt x="72" y="976"/>
                  </a:cubicBezTo>
                  <a:cubicBezTo>
                    <a:pt x="144" y="1152"/>
                    <a:pt x="328" y="1288"/>
                    <a:pt x="504" y="1360"/>
                  </a:cubicBezTo>
                  <a:cubicBezTo>
                    <a:pt x="680" y="1432"/>
                    <a:pt x="968" y="1464"/>
                    <a:pt x="1128" y="1408"/>
                  </a:cubicBezTo>
                  <a:cubicBezTo>
                    <a:pt x="1288" y="1352"/>
                    <a:pt x="1432" y="1224"/>
                    <a:pt x="1464" y="1024"/>
                  </a:cubicBezTo>
                  <a:cubicBezTo>
                    <a:pt x="1496" y="824"/>
                    <a:pt x="1496" y="376"/>
                    <a:pt x="1320" y="208"/>
                  </a:cubicBezTo>
                  <a:cubicBezTo>
                    <a:pt x="1144" y="40"/>
                    <a:pt x="616" y="0"/>
                    <a:pt x="408" y="16"/>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16" name="Freeform 14"/>
            <p:cNvSpPr>
              <a:spLocks/>
            </p:cNvSpPr>
            <p:nvPr/>
          </p:nvSpPr>
          <p:spPr bwMode="hidden">
            <a:xfrm rot="1159149">
              <a:off x="1296" y="2152"/>
              <a:ext cx="1126" cy="730"/>
            </a:xfrm>
            <a:custGeom>
              <a:avLst/>
              <a:gdLst/>
              <a:ahLst/>
              <a:cxnLst>
                <a:cxn ang="0">
                  <a:pos x="940" y="196"/>
                </a:cxn>
                <a:cxn ang="0">
                  <a:pos x="576" y="20"/>
                </a:cxn>
                <a:cxn ang="0">
                  <a:pos x="192" y="76"/>
                </a:cxn>
                <a:cxn ang="0">
                  <a:pos x="24" y="372"/>
                </a:cxn>
                <a:cxn ang="0">
                  <a:pos x="520" y="670"/>
                </a:cxn>
                <a:cxn ang="0">
                  <a:pos x="1048" y="568"/>
                </a:cxn>
                <a:cxn ang="0">
                  <a:pos x="940" y="196"/>
                </a:cxn>
              </a:cxnLst>
              <a:rect l="0" t="0" r="r" b="b"/>
              <a:pathLst>
                <a:path w="1126" h="730">
                  <a:moveTo>
                    <a:pt x="940" y="196"/>
                  </a:moveTo>
                  <a:cubicBezTo>
                    <a:pt x="700" y="100"/>
                    <a:pt x="701" y="40"/>
                    <a:pt x="576" y="20"/>
                  </a:cubicBezTo>
                  <a:cubicBezTo>
                    <a:pt x="451" y="0"/>
                    <a:pt x="284" y="17"/>
                    <a:pt x="192" y="76"/>
                  </a:cubicBezTo>
                  <a:cubicBezTo>
                    <a:pt x="100" y="135"/>
                    <a:pt x="56" y="132"/>
                    <a:pt x="24" y="372"/>
                  </a:cubicBezTo>
                  <a:cubicBezTo>
                    <a:pt x="0" y="730"/>
                    <a:pt x="350" y="637"/>
                    <a:pt x="520" y="670"/>
                  </a:cubicBezTo>
                  <a:cubicBezTo>
                    <a:pt x="690" y="703"/>
                    <a:pt x="978" y="647"/>
                    <a:pt x="1048" y="568"/>
                  </a:cubicBezTo>
                  <a:cubicBezTo>
                    <a:pt x="1118" y="489"/>
                    <a:pt x="1126" y="280"/>
                    <a:pt x="940" y="196"/>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17" name="Freeform 15"/>
            <p:cNvSpPr>
              <a:spLocks/>
            </p:cNvSpPr>
            <p:nvPr/>
          </p:nvSpPr>
          <p:spPr bwMode="hidden">
            <a:xfrm>
              <a:off x="3112" y="-8"/>
              <a:ext cx="2648" cy="3394"/>
            </a:xfrm>
            <a:custGeom>
              <a:avLst/>
              <a:gdLst/>
              <a:ahLst/>
              <a:cxnLst>
                <a:cxn ang="0">
                  <a:pos x="1496" y="0"/>
                </a:cxn>
                <a:cxn ang="0">
                  <a:pos x="1640" y="384"/>
                </a:cxn>
                <a:cxn ang="0">
                  <a:pos x="1400" y="864"/>
                </a:cxn>
                <a:cxn ang="0">
                  <a:pos x="536" y="1200"/>
                </a:cxn>
                <a:cxn ang="0">
                  <a:pos x="56" y="1584"/>
                </a:cxn>
                <a:cxn ang="0">
                  <a:pos x="200" y="1872"/>
                </a:cxn>
                <a:cxn ang="0">
                  <a:pos x="1064" y="2016"/>
                </a:cxn>
                <a:cxn ang="0">
                  <a:pos x="1592" y="2304"/>
                </a:cxn>
                <a:cxn ang="0">
                  <a:pos x="1562" y="2940"/>
                </a:cxn>
                <a:cxn ang="0">
                  <a:pos x="2120" y="3384"/>
                </a:cxn>
                <a:cxn ang="0">
                  <a:pos x="2648" y="2880"/>
                </a:cxn>
              </a:cxnLst>
              <a:rect l="0" t="0" r="r" b="b"/>
              <a:pathLst>
                <a:path w="2648" h="3394">
                  <a:moveTo>
                    <a:pt x="1496" y="0"/>
                  </a:moveTo>
                  <a:cubicBezTo>
                    <a:pt x="1520" y="64"/>
                    <a:pt x="1656" y="240"/>
                    <a:pt x="1640" y="384"/>
                  </a:cubicBezTo>
                  <a:cubicBezTo>
                    <a:pt x="1624" y="528"/>
                    <a:pt x="1584" y="728"/>
                    <a:pt x="1400" y="864"/>
                  </a:cubicBezTo>
                  <a:cubicBezTo>
                    <a:pt x="1216" y="1000"/>
                    <a:pt x="760" y="1080"/>
                    <a:pt x="536" y="1200"/>
                  </a:cubicBezTo>
                  <a:cubicBezTo>
                    <a:pt x="312" y="1320"/>
                    <a:pt x="112" y="1472"/>
                    <a:pt x="56" y="1584"/>
                  </a:cubicBezTo>
                  <a:cubicBezTo>
                    <a:pt x="0" y="1696"/>
                    <a:pt x="32" y="1800"/>
                    <a:pt x="200" y="1872"/>
                  </a:cubicBezTo>
                  <a:cubicBezTo>
                    <a:pt x="368" y="1944"/>
                    <a:pt x="832" y="1944"/>
                    <a:pt x="1064" y="2016"/>
                  </a:cubicBezTo>
                  <a:cubicBezTo>
                    <a:pt x="1296" y="2088"/>
                    <a:pt x="1509" y="2150"/>
                    <a:pt x="1592" y="2304"/>
                  </a:cubicBezTo>
                  <a:cubicBezTo>
                    <a:pt x="1675" y="2458"/>
                    <a:pt x="1474" y="2760"/>
                    <a:pt x="1562" y="2940"/>
                  </a:cubicBezTo>
                  <a:cubicBezTo>
                    <a:pt x="1650" y="3120"/>
                    <a:pt x="1939" y="3394"/>
                    <a:pt x="2120" y="3384"/>
                  </a:cubicBezTo>
                  <a:cubicBezTo>
                    <a:pt x="2301" y="3374"/>
                    <a:pt x="2538" y="2985"/>
                    <a:pt x="2648" y="2880"/>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18" name="Freeform 16"/>
            <p:cNvSpPr>
              <a:spLocks/>
            </p:cNvSpPr>
            <p:nvPr/>
          </p:nvSpPr>
          <p:spPr bwMode="hidden">
            <a:xfrm>
              <a:off x="3504" y="-8"/>
              <a:ext cx="2256" cy="3160"/>
            </a:xfrm>
            <a:custGeom>
              <a:avLst/>
              <a:gdLst/>
              <a:ahLst/>
              <a:cxnLst>
                <a:cxn ang="0">
                  <a:pos x="1488" y="0"/>
                </a:cxn>
                <a:cxn ang="0">
                  <a:pos x="1488" y="528"/>
                </a:cxn>
                <a:cxn ang="0">
                  <a:pos x="1104" y="1008"/>
                </a:cxn>
                <a:cxn ang="0">
                  <a:pos x="144" y="1488"/>
                </a:cxn>
                <a:cxn ang="0">
                  <a:pos x="240" y="1776"/>
                </a:cxn>
                <a:cxn ang="0">
                  <a:pos x="1056" y="1872"/>
                </a:cxn>
                <a:cxn ang="0">
                  <a:pos x="1536" y="2064"/>
                </a:cxn>
                <a:cxn ang="0">
                  <a:pos x="1536" y="2448"/>
                </a:cxn>
                <a:cxn ang="0">
                  <a:pos x="1344" y="2784"/>
                </a:cxn>
                <a:cxn ang="0">
                  <a:pos x="1632" y="3120"/>
                </a:cxn>
                <a:cxn ang="0">
                  <a:pos x="1968" y="3024"/>
                </a:cxn>
                <a:cxn ang="0">
                  <a:pos x="2208" y="2496"/>
                </a:cxn>
                <a:cxn ang="0">
                  <a:pos x="2112" y="1968"/>
                </a:cxn>
                <a:cxn ang="0">
                  <a:pos x="1776" y="1584"/>
                </a:cxn>
                <a:cxn ang="0">
                  <a:pos x="1824" y="1152"/>
                </a:cxn>
                <a:cxn ang="0">
                  <a:pos x="2256" y="672"/>
                </a:cxn>
              </a:cxnLst>
              <a:rect l="0" t="0" r="r" b="b"/>
              <a:pathLst>
                <a:path w="2256" h="3160">
                  <a:moveTo>
                    <a:pt x="1488" y="0"/>
                  </a:moveTo>
                  <a:cubicBezTo>
                    <a:pt x="1488" y="88"/>
                    <a:pt x="1552" y="360"/>
                    <a:pt x="1488" y="528"/>
                  </a:cubicBezTo>
                  <a:cubicBezTo>
                    <a:pt x="1424" y="696"/>
                    <a:pt x="1328" y="848"/>
                    <a:pt x="1104" y="1008"/>
                  </a:cubicBezTo>
                  <a:cubicBezTo>
                    <a:pt x="880" y="1168"/>
                    <a:pt x="288" y="1360"/>
                    <a:pt x="144" y="1488"/>
                  </a:cubicBezTo>
                  <a:cubicBezTo>
                    <a:pt x="0" y="1616"/>
                    <a:pt x="88" y="1712"/>
                    <a:pt x="240" y="1776"/>
                  </a:cubicBezTo>
                  <a:cubicBezTo>
                    <a:pt x="392" y="1840"/>
                    <a:pt x="840" y="1824"/>
                    <a:pt x="1056" y="1872"/>
                  </a:cubicBezTo>
                  <a:cubicBezTo>
                    <a:pt x="1272" y="1920"/>
                    <a:pt x="1456" y="1968"/>
                    <a:pt x="1536" y="2064"/>
                  </a:cubicBezTo>
                  <a:cubicBezTo>
                    <a:pt x="1616" y="2160"/>
                    <a:pt x="1568" y="2328"/>
                    <a:pt x="1536" y="2448"/>
                  </a:cubicBezTo>
                  <a:cubicBezTo>
                    <a:pt x="1504" y="2568"/>
                    <a:pt x="1328" y="2672"/>
                    <a:pt x="1344" y="2784"/>
                  </a:cubicBezTo>
                  <a:cubicBezTo>
                    <a:pt x="1360" y="2896"/>
                    <a:pt x="1528" y="3080"/>
                    <a:pt x="1632" y="3120"/>
                  </a:cubicBezTo>
                  <a:cubicBezTo>
                    <a:pt x="1736" y="3160"/>
                    <a:pt x="1872" y="3128"/>
                    <a:pt x="1968" y="3024"/>
                  </a:cubicBezTo>
                  <a:cubicBezTo>
                    <a:pt x="2064" y="2920"/>
                    <a:pt x="2184" y="2672"/>
                    <a:pt x="2208" y="2496"/>
                  </a:cubicBezTo>
                  <a:cubicBezTo>
                    <a:pt x="2232" y="2320"/>
                    <a:pt x="2184" y="2120"/>
                    <a:pt x="2112" y="1968"/>
                  </a:cubicBezTo>
                  <a:cubicBezTo>
                    <a:pt x="2040" y="1816"/>
                    <a:pt x="1824" y="1720"/>
                    <a:pt x="1776" y="1584"/>
                  </a:cubicBezTo>
                  <a:cubicBezTo>
                    <a:pt x="1728" y="1448"/>
                    <a:pt x="1744" y="1304"/>
                    <a:pt x="1824" y="1152"/>
                  </a:cubicBezTo>
                  <a:cubicBezTo>
                    <a:pt x="1904" y="1000"/>
                    <a:pt x="2166" y="772"/>
                    <a:pt x="2256" y="672"/>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19" name="Freeform 17"/>
            <p:cNvSpPr>
              <a:spLocks/>
            </p:cNvSpPr>
            <p:nvPr/>
          </p:nvSpPr>
          <p:spPr bwMode="hidden">
            <a:xfrm>
              <a:off x="4008" y="1080"/>
              <a:ext cx="1048" cy="696"/>
            </a:xfrm>
            <a:custGeom>
              <a:avLst/>
              <a:gdLst/>
              <a:ahLst/>
              <a:cxnLst>
                <a:cxn ang="0">
                  <a:pos x="984" y="256"/>
                </a:cxn>
                <a:cxn ang="0">
                  <a:pos x="840" y="16"/>
                </a:cxn>
                <a:cxn ang="0">
                  <a:pos x="552" y="160"/>
                </a:cxn>
                <a:cxn ang="0">
                  <a:pos x="320" y="304"/>
                </a:cxn>
                <a:cxn ang="0">
                  <a:pos x="600" y="592"/>
                </a:cxn>
                <a:cxn ang="0">
                  <a:pos x="984" y="640"/>
                </a:cxn>
                <a:cxn ang="0">
                  <a:pos x="984" y="256"/>
                </a:cxn>
              </a:cxnLst>
              <a:rect l="0" t="0" r="r" b="b"/>
              <a:pathLst>
                <a:path w="1048" h="696">
                  <a:moveTo>
                    <a:pt x="984" y="256"/>
                  </a:moveTo>
                  <a:cubicBezTo>
                    <a:pt x="960" y="152"/>
                    <a:pt x="992" y="32"/>
                    <a:pt x="840" y="16"/>
                  </a:cubicBezTo>
                  <a:cubicBezTo>
                    <a:pt x="736" y="0"/>
                    <a:pt x="624" y="104"/>
                    <a:pt x="552" y="160"/>
                  </a:cubicBezTo>
                  <a:cubicBezTo>
                    <a:pt x="465" y="208"/>
                    <a:pt x="480" y="240"/>
                    <a:pt x="320" y="304"/>
                  </a:cubicBezTo>
                  <a:cubicBezTo>
                    <a:pt x="168" y="368"/>
                    <a:pt x="0" y="512"/>
                    <a:pt x="600" y="592"/>
                  </a:cubicBezTo>
                  <a:cubicBezTo>
                    <a:pt x="696" y="640"/>
                    <a:pt x="920" y="696"/>
                    <a:pt x="984" y="640"/>
                  </a:cubicBezTo>
                  <a:cubicBezTo>
                    <a:pt x="1048" y="584"/>
                    <a:pt x="984" y="336"/>
                    <a:pt x="984" y="256"/>
                  </a:cubicBezTo>
                  <a:close/>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20" name="Freeform 18"/>
            <p:cNvSpPr>
              <a:spLocks/>
            </p:cNvSpPr>
            <p:nvPr/>
          </p:nvSpPr>
          <p:spPr bwMode="hidden">
            <a:xfrm>
              <a:off x="5117" y="-8"/>
              <a:ext cx="547" cy="696"/>
            </a:xfrm>
            <a:custGeom>
              <a:avLst/>
              <a:gdLst/>
              <a:ahLst/>
              <a:cxnLst>
                <a:cxn ang="0">
                  <a:pos x="19" y="0"/>
                </a:cxn>
                <a:cxn ang="0">
                  <a:pos x="19" y="528"/>
                </a:cxn>
                <a:cxn ang="0">
                  <a:pos x="131" y="680"/>
                </a:cxn>
                <a:cxn ang="0">
                  <a:pos x="355" y="624"/>
                </a:cxn>
                <a:cxn ang="0">
                  <a:pos x="499" y="384"/>
                </a:cxn>
                <a:cxn ang="0">
                  <a:pos x="547" y="0"/>
                </a:cxn>
              </a:cxnLst>
              <a:rect l="0" t="0" r="r" b="b"/>
              <a:pathLst>
                <a:path w="547" h="696">
                  <a:moveTo>
                    <a:pt x="19" y="0"/>
                  </a:moveTo>
                  <a:cubicBezTo>
                    <a:pt x="19" y="88"/>
                    <a:pt x="0" y="415"/>
                    <a:pt x="19" y="528"/>
                  </a:cubicBezTo>
                  <a:cubicBezTo>
                    <a:pt x="38" y="641"/>
                    <a:pt x="75" y="664"/>
                    <a:pt x="131" y="680"/>
                  </a:cubicBezTo>
                  <a:cubicBezTo>
                    <a:pt x="187" y="696"/>
                    <a:pt x="294" y="673"/>
                    <a:pt x="355" y="624"/>
                  </a:cubicBezTo>
                  <a:cubicBezTo>
                    <a:pt x="416" y="575"/>
                    <a:pt x="467" y="488"/>
                    <a:pt x="499" y="384"/>
                  </a:cubicBezTo>
                  <a:cubicBezTo>
                    <a:pt x="531" y="280"/>
                    <a:pt x="537" y="80"/>
                    <a:pt x="547" y="0"/>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21" name="Freeform 19"/>
            <p:cNvSpPr>
              <a:spLocks/>
            </p:cNvSpPr>
            <p:nvPr/>
          </p:nvSpPr>
          <p:spPr bwMode="hidden">
            <a:xfrm>
              <a:off x="0" y="2024"/>
              <a:ext cx="1984" cy="2296"/>
            </a:xfrm>
            <a:custGeom>
              <a:avLst/>
              <a:gdLst/>
              <a:ahLst/>
              <a:cxnLst>
                <a:cxn ang="0">
                  <a:pos x="0" y="32"/>
                </a:cxn>
                <a:cxn ang="0">
                  <a:pos x="336" y="32"/>
                </a:cxn>
                <a:cxn ang="0">
                  <a:pos x="592" y="224"/>
                </a:cxn>
                <a:cxn ang="0">
                  <a:pos x="696" y="664"/>
                </a:cxn>
                <a:cxn ang="0">
                  <a:pos x="664" y="1224"/>
                </a:cxn>
                <a:cxn ang="0">
                  <a:pos x="816" y="1784"/>
                </a:cxn>
                <a:cxn ang="0">
                  <a:pos x="1128" y="2128"/>
                </a:cxn>
                <a:cxn ang="0">
                  <a:pos x="1984" y="2296"/>
                </a:cxn>
              </a:cxnLst>
              <a:rect l="0" t="0" r="r" b="b"/>
              <a:pathLst>
                <a:path w="1984" h="2296">
                  <a:moveTo>
                    <a:pt x="0" y="32"/>
                  </a:moveTo>
                  <a:cubicBezTo>
                    <a:pt x="56" y="32"/>
                    <a:pt x="237" y="0"/>
                    <a:pt x="336" y="32"/>
                  </a:cubicBezTo>
                  <a:cubicBezTo>
                    <a:pt x="435" y="64"/>
                    <a:pt x="532" y="119"/>
                    <a:pt x="592" y="224"/>
                  </a:cubicBezTo>
                  <a:cubicBezTo>
                    <a:pt x="652" y="329"/>
                    <a:pt x="684" y="497"/>
                    <a:pt x="696" y="664"/>
                  </a:cubicBezTo>
                  <a:cubicBezTo>
                    <a:pt x="708" y="831"/>
                    <a:pt x="644" y="1037"/>
                    <a:pt x="664" y="1224"/>
                  </a:cubicBezTo>
                  <a:cubicBezTo>
                    <a:pt x="684" y="1411"/>
                    <a:pt x="739" y="1633"/>
                    <a:pt x="816" y="1784"/>
                  </a:cubicBezTo>
                  <a:cubicBezTo>
                    <a:pt x="893" y="1935"/>
                    <a:pt x="933" y="2043"/>
                    <a:pt x="1128" y="2128"/>
                  </a:cubicBezTo>
                  <a:cubicBezTo>
                    <a:pt x="1323" y="2213"/>
                    <a:pt x="1806" y="2261"/>
                    <a:pt x="1984" y="2296"/>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22" name="Freeform 20"/>
            <p:cNvSpPr>
              <a:spLocks/>
            </p:cNvSpPr>
            <p:nvPr/>
          </p:nvSpPr>
          <p:spPr bwMode="hidden">
            <a:xfrm>
              <a:off x="0" y="2400"/>
              <a:ext cx="816" cy="1912"/>
            </a:xfrm>
            <a:custGeom>
              <a:avLst/>
              <a:gdLst/>
              <a:ahLst/>
              <a:cxnLst>
                <a:cxn ang="0">
                  <a:pos x="0" y="280"/>
                </a:cxn>
                <a:cxn ang="0">
                  <a:pos x="384" y="280"/>
                </a:cxn>
                <a:cxn ang="0">
                  <a:pos x="368" y="896"/>
                </a:cxn>
                <a:cxn ang="0">
                  <a:pos x="528" y="1528"/>
                </a:cxn>
                <a:cxn ang="0">
                  <a:pos x="816" y="1912"/>
                </a:cxn>
              </a:cxnLst>
              <a:rect l="0" t="0" r="r" b="b"/>
              <a:pathLst>
                <a:path w="816" h="1912">
                  <a:moveTo>
                    <a:pt x="0" y="280"/>
                  </a:moveTo>
                  <a:cubicBezTo>
                    <a:pt x="144" y="0"/>
                    <a:pt x="323" y="177"/>
                    <a:pt x="384" y="280"/>
                  </a:cubicBezTo>
                  <a:cubicBezTo>
                    <a:pt x="488" y="440"/>
                    <a:pt x="344" y="688"/>
                    <a:pt x="368" y="896"/>
                  </a:cubicBezTo>
                  <a:cubicBezTo>
                    <a:pt x="392" y="1104"/>
                    <a:pt x="453" y="1359"/>
                    <a:pt x="528" y="1528"/>
                  </a:cubicBezTo>
                  <a:cubicBezTo>
                    <a:pt x="603" y="1697"/>
                    <a:pt x="756" y="1832"/>
                    <a:pt x="816" y="1912"/>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sp>
          <p:nvSpPr>
            <p:cNvPr id="23" name="Freeform 21"/>
            <p:cNvSpPr>
              <a:spLocks/>
            </p:cNvSpPr>
            <p:nvPr/>
          </p:nvSpPr>
          <p:spPr bwMode="hidden">
            <a:xfrm>
              <a:off x="2688" y="3228"/>
              <a:ext cx="3080" cy="1084"/>
            </a:xfrm>
            <a:custGeom>
              <a:avLst/>
              <a:gdLst/>
              <a:ahLst/>
              <a:cxnLst>
                <a:cxn ang="0">
                  <a:pos x="0" y="1084"/>
                </a:cxn>
                <a:cxn ang="0">
                  <a:pos x="424" y="932"/>
                </a:cxn>
                <a:cxn ang="0">
                  <a:pos x="640" y="292"/>
                </a:cxn>
                <a:cxn ang="0">
                  <a:pos x="1032" y="20"/>
                </a:cxn>
                <a:cxn ang="0">
                  <a:pos x="1536" y="172"/>
                </a:cxn>
                <a:cxn ang="0">
                  <a:pos x="2064" y="604"/>
                </a:cxn>
                <a:cxn ang="0">
                  <a:pos x="2400" y="940"/>
                </a:cxn>
                <a:cxn ang="0">
                  <a:pos x="3080" y="1084"/>
                </a:cxn>
              </a:cxnLst>
              <a:rect l="0" t="0" r="r" b="b"/>
              <a:pathLst>
                <a:path w="3080" h="1084">
                  <a:moveTo>
                    <a:pt x="0" y="1084"/>
                  </a:moveTo>
                  <a:cubicBezTo>
                    <a:pt x="71" y="1059"/>
                    <a:pt x="317" y="1064"/>
                    <a:pt x="424" y="932"/>
                  </a:cubicBezTo>
                  <a:cubicBezTo>
                    <a:pt x="531" y="800"/>
                    <a:pt x="539" y="444"/>
                    <a:pt x="640" y="292"/>
                  </a:cubicBezTo>
                  <a:cubicBezTo>
                    <a:pt x="741" y="140"/>
                    <a:pt x="883" y="40"/>
                    <a:pt x="1032" y="20"/>
                  </a:cubicBezTo>
                  <a:cubicBezTo>
                    <a:pt x="1181" y="0"/>
                    <a:pt x="1364" y="75"/>
                    <a:pt x="1536" y="172"/>
                  </a:cubicBezTo>
                  <a:cubicBezTo>
                    <a:pt x="1708" y="269"/>
                    <a:pt x="1920" y="476"/>
                    <a:pt x="2064" y="604"/>
                  </a:cubicBezTo>
                  <a:cubicBezTo>
                    <a:pt x="2208" y="732"/>
                    <a:pt x="2231" y="860"/>
                    <a:pt x="2400" y="940"/>
                  </a:cubicBezTo>
                  <a:cubicBezTo>
                    <a:pt x="2569" y="1020"/>
                    <a:pt x="2939" y="1054"/>
                    <a:pt x="3080" y="1084"/>
                  </a:cubicBezTo>
                </a:path>
              </a:pathLst>
            </a:custGeom>
            <a:noFill/>
            <a:ln w="9525" cap="flat" cmpd="sng">
              <a:solidFill>
                <a:schemeClr val="accent2"/>
              </a:solidFill>
              <a:prstDash val="solid"/>
              <a:round/>
              <a:headEnd type="none" w="med" len="med"/>
              <a:tailEnd type="none" w="med" len="med"/>
            </a:ln>
            <a:effectLst/>
          </p:spPr>
          <p:txBody>
            <a:bodyPr wrap="none" anchor="ctr"/>
            <a:lstStyle/>
            <a:p>
              <a:pPr>
                <a:defRPr/>
              </a:pPr>
              <a:endParaRPr lang="en-US"/>
            </a:p>
          </p:txBody>
        </p:sp>
        <p:pic>
          <p:nvPicPr>
            <p:cNvPr id="24" name="Picture 22" descr="Topbanx"/>
            <p:cNvPicPr>
              <a:picLocks noChangeAspect="1" noChangeArrowheads="1"/>
            </p:cNvPicPr>
            <p:nvPr/>
          </p:nvPicPr>
          <p:blipFill>
            <a:blip r:embed="rId2" cstate="print">
              <a:clrChange>
                <a:clrFrom>
                  <a:srgbClr val="33CC99"/>
                </a:clrFrom>
                <a:clrTo>
                  <a:srgbClr val="33CC99">
                    <a:alpha val="0"/>
                  </a:srgbClr>
                </a:clrTo>
              </a:clrChange>
            </a:blip>
            <a:srcRect l="31929" t="5319" b="4256"/>
            <a:stretch>
              <a:fillRect/>
            </a:stretch>
          </p:blipFill>
          <p:spPr bwMode="auto">
            <a:xfrm>
              <a:off x="0" y="0"/>
              <a:ext cx="325" cy="4320"/>
            </a:xfrm>
            <a:prstGeom prst="rect">
              <a:avLst/>
            </a:prstGeom>
            <a:noFill/>
            <a:ln w="9525">
              <a:noFill/>
              <a:miter lim="800000"/>
              <a:headEnd/>
              <a:tailEnd/>
            </a:ln>
          </p:spPr>
        </p:pic>
        <p:sp>
          <p:nvSpPr>
            <p:cNvPr id="25" name="Rectangle 23"/>
            <p:cNvSpPr>
              <a:spLocks noChangeArrowheads="1"/>
            </p:cNvSpPr>
            <p:nvPr/>
          </p:nvSpPr>
          <p:spPr bwMode="ltGray">
            <a:xfrm>
              <a:off x="240" y="2112"/>
              <a:ext cx="2688" cy="96"/>
            </a:xfrm>
            <a:prstGeom prst="rect">
              <a:avLst/>
            </a:prstGeom>
            <a:solidFill>
              <a:schemeClr val="bg1"/>
            </a:solidFill>
            <a:ln w="9525">
              <a:noFill/>
              <a:miter lim="800000"/>
              <a:headEnd/>
              <a:tailEnd/>
            </a:ln>
            <a:effectLst/>
          </p:spPr>
          <p:txBody>
            <a:bodyPr wrap="none" anchor="ctr"/>
            <a:lstStyle/>
            <a:p>
              <a:pPr>
                <a:defRPr/>
              </a:pPr>
              <a:endParaRPr lang="en-US"/>
            </a:p>
          </p:txBody>
        </p:sp>
      </p:grpSp>
      <p:sp>
        <p:nvSpPr>
          <p:cNvPr id="26" name="Line 24"/>
          <p:cNvSpPr>
            <a:spLocks noChangeShapeType="1"/>
          </p:cNvSpPr>
          <p:nvPr/>
        </p:nvSpPr>
        <p:spPr bwMode="ltGray">
          <a:xfrm>
            <a:off x="685800" y="3429000"/>
            <a:ext cx="1676400" cy="0"/>
          </a:xfrm>
          <a:prstGeom prst="line">
            <a:avLst/>
          </a:prstGeom>
          <a:noFill/>
          <a:ln w="9525">
            <a:solidFill>
              <a:schemeClr val="tx1"/>
            </a:solidFill>
            <a:round/>
            <a:headEnd/>
            <a:tailEnd type="stealth" w="med" len="lg"/>
          </a:ln>
          <a:effectLst/>
        </p:spPr>
        <p:txBody>
          <a:bodyPr wrap="none" anchor="ctr"/>
          <a:lstStyle/>
          <a:p>
            <a:pPr>
              <a:defRPr/>
            </a:pPr>
            <a:endParaRPr lang="en-US"/>
          </a:p>
        </p:txBody>
      </p:sp>
      <p:grpSp>
        <p:nvGrpSpPr>
          <p:cNvPr id="27" name="Group 25"/>
          <p:cNvGrpSpPr>
            <a:grpSpLocks/>
          </p:cNvGrpSpPr>
          <p:nvPr/>
        </p:nvGrpSpPr>
        <p:grpSpPr bwMode="auto">
          <a:xfrm>
            <a:off x="762000" y="3352800"/>
            <a:ext cx="457200" cy="457200"/>
            <a:chOff x="480" y="2112"/>
            <a:chExt cx="288" cy="288"/>
          </a:xfrm>
        </p:grpSpPr>
        <p:sp>
          <p:nvSpPr>
            <p:cNvPr id="28" name="Line 26"/>
            <p:cNvSpPr>
              <a:spLocks noChangeShapeType="1"/>
            </p:cNvSpPr>
            <p:nvPr/>
          </p:nvSpPr>
          <p:spPr bwMode="ltGray">
            <a:xfrm>
              <a:off x="528" y="2160"/>
              <a:ext cx="240" cy="240"/>
            </a:xfrm>
            <a:prstGeom prst="line">
              <a:avLst/>
            </a:prstGeom>
            <a:noFill/>
            <a:ln w="9525">
              <a:solidFill>
                <a:schemeClr val="tx1"/>
              </a:solidFill>
              <a:round/>
              <a:headEnd/>
              <a:tailEnd type="stealth" w="sm" len="lg"/>
            </a:ln>
            <a:effectLst/>
          </p:spPr>
          <p:txBody>
            <a:bodyPr wrap="none" anchor="ctr"/>
            <a:lstStyle/>
            <a:p>
              <a:pPr>
                <a:defRPr/>
              </a:pPr>
              <a:endParaRPr lang="en-US"/>
            </a:p>
          </p:txBody>
        </p:sp>
        <p:sp>
          <p:nvSpPr>
            <p:cNvPr id="29" name="Oval 27"/>
            <p:cNvSpPr>
              <a:spLocks noChangeArrowheads="1"/>
            </p:cNvSpPr>
            <p:nvPr/>
          </p:nvSpPr>
          <p:spPr bwMode="ltGray">
            <a:xfrm>
              <a:off x="480" y="2112"/>
              <a:ext cx="117" cy="117"/>
            </a:xfrm>
            <a:prstGeom prst="ellipse">
              <a:avLst/>
            </a:prstGeom>
            <a:noFill/>
            <a:ln w="9525">
              <a:solidFill>
                <a:schemeClr val="tx1"/>
              </a:solidFill>
              <a:round/>
              <a:headEnd/>
              <a:tailEnd/>
            </a:ln>
            <a:effectLst/>
          </p:spPr>
          <p:txBody>
            <a:bodyPr wrap="none" anchor="ctr"/>
            <a:lstStyle/>
            <a:p>
              <a:pPr>
                <a:defRPr/>
              </a:pPr>
              <a:endParaRPr lang="en-US"/>
            </a:p>
          </p:txBody>
        </p:sp>
      </p:grpSp>
      <p:sp>
        <p:nvSpPr>
          <p:cNvPr id="175132" name="Rectangle 28"/>
          <p:cNvSpPr>
            <a:spLocks noGrp="1" noChangeArrowheads="1"/>
          </p:cNvSpPr>
          <p:nvPr>
            <p:ph type="ctrTitle" sz="quarter"/>
          </p:nvPr>
        </p:nvSpPr>
        <p:spPr>
          <a:xfrm>
            <a:off x="685800" y="2133600"/>
            <a:ext cx="7772400" cy="1143000"/>
          </a:xfrm>
        </p:spPr>
        <p:txBody>
          <a:bodyPr anchor="ctr"/>
          <a:lstStyle>
            <a:lvl1pPr>
              <a:defRPr/>
            </a:lvl1pPr>
          </a:lstStyle>
          <a:p>
            <a:r>
              <a:rPr lang="en-US"/>
              <a:t>Click to edit Master title style</a:t>
            </a:r>
          </a:p>
        </p:txBody>
      </p:sp>
      <p:sp>
        <p:nvSpPr>
          <p:cNvPr id="175133" name="Rectangle 29"/>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a:lvl1pPr>
          </a:lstStyle>
          <a:p>
            <a:r>
              <a:rPr lang="en-US"/>
              <a:t>Click to edit Master subtitle style</a:t>
            </a:r>
          </a:p>
        </p:txBody>
      </p:sp>
      <p:sp>
        <p:nvSpPr>
          <p:cNvPr id="30" name="Rectangle 30"/>
          <p:cNvSpPr>
            <a:spLocks noGrp="1" noChangeArrowheads="1"/>
          </p:cNvSpPr>
          <p:nvPr>
            <p:ph type="dt" sz="quarter" idx="10"/>
          </p:nvPr>
        </p:nvSpPr>
        <p:spPr>
          <a:xfrm>
            <a:off x="685800" y="6342063"/>
            <a:ext cx="1905000" cy="457200"/>
          </a:xfrm>
        </p:spPr>
        <p:txBody>
          <a:bodyPr/>
          <a:lstStyle>
            <a:lvl1pPr>
              <a:defRPr/>
            </a:lvl1pPr>
          </a:lstStyle>
          <a:p>
            <a:pPr>
              <a:defRPr/>
            </a:pPr>
            <a:endParaRPr lang="en-US"/>
          </a:p>
        </p:txBody>
      </p:sp>
      <p:sp>
        <p:nvSpPr>
          <p:cNvPr id="31" name="Rectangle 31"/>
          <p:cNvSpPr>
            <a:spLocks noGrp="1" noChangeArrowheads="1"/>
          </p:cNvSpPr>
          <p:nvPr>
            <p:ph type="ftr" sz="quarter" idx="11"/>
          </p:nvPr>
        </p:nvSpPr>
        <p:spPr>
          <a:xfrm>
            <a:off x="3124200" y="6342063"/>
            <a:ext cx="2895600" cy="457200"/>
          </a:xfrm>
        </p:spPr>
        <p:txBody>
          <a:bodyPr/>
          <a:lstStyle>
            <a:lvl1pPr>
              <a:defRPr/>
            </a:lvl1pPr>
          </a:lstStyle>
          <a:p>
            <a:pPr>
              <a:defRPr/>
            </a:pPr>
            <a:endParaRPr lang="en-US"/>
          </a:p>
        </p:txBody>
      </p:sp>
      <p:sp>
        <p:nvSpPr>
          <p:cNvPr id="32" name="Rectangle 32"/>
          <p:cNvSpPr>
            <a:spLocks noGrp="1" noChangeArrowheads="1"/>
          </p:cNvSpPr>
          <p:nvPr>
            <p:ph type="sldNum" sz="quarter" idx="12"/>
          </p:nvPr>
        </p:nvSpPr>
        <p:spPr>
          <a:xfrm>
            <a:off x="7086600" y="6342063"/>
            <a:ext cx="1905000" cy="457200"/>
          </a:xfrm>
        </p:spPr>
        <p:txBody>
          <a:bodyPr/>
          <a:lstStyle>
            <a:lvl1pPr>
              <a:defRPr/>
            </a:lvl1pPr>
          </a:lstStyle>
          <a:p>
            <a:pPr>
              <a:defRPr/>
            </a:pPr>
            <a:fld id="{A9E87D83-2A91-4EFE-8901-BDB373D3E2AC}" type="slidenum">
              <a:rPr lang="en-US"/>
              <a:pPr>
                <a:defRPr/>
              </a:pPr>
              <a:t>‹#›</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half" idx="10"/>
          </p:nvPr>
        </p:nvSpPr>
        <p:spPr>
          <a:ln/>
        </p:spPr>
        <p:txBody>
          <a:bodyPr/>
          <a:lstStyle>
            <a:lvl1pPr>
              <a:defRPr/>
            </a:lvl1pPr>
          </a:lstStyle>
          <a:p>
            <a:pPr>
              <a:defRPr/>
            </a:pPr>
            <a:endParaRPr lang="en-US"/>
          </a:p>
        </p:txBody>
      </p:sp>
      <p:sp>
        <p:nvSpPr>
          <p:cNvPr id="5" name="Rectangle 26"/>
          <p:cNvSpPr>
            <a:spLocks noGrp="1" noChangeArrowheads="1"/>
          </p:cNvSpPr>
          <p:nvPr>
            <p:ph type="ftr" sz="quarter" idx="11"/>
          </p:nvPr>
        </p:nvSpPr>
        <p:spPr>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ln/>
        </p:spPr>
        <p:txBody>
          <a:bodyPr/>
          <a:lstStyle>
            <a:lvl1pPr>
              <a:defRPr/>
            </a:lvl1pPr>
          </a:lstStyle>
          <a:p>
            <a:pPr>
              <a:defRPr/>
            </a:pPr>
            <a:fld id="{8F46923E-5B58-46C0-A741-A5EE9A92FA5A}" type="slidenum">
              <a:rPr lang="en-US"/>
              <a:pPr>
                <a:defRPr/>
              </a:pPr>
              <a:t>‹#›</a:t>
            </a:fld>
            <a:endParaRPr 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1028700"/>
            <a:ext cx="1943100" cy="5257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1028700"/>
            <a:ext cx="5676900" cy="5257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half" idx="10"/>
          </p:nvPr>
        </p:nvSpPr>
        <p:spPr>
          <a:ln/>
        </p:spPr>
        <p:txBody>
          <a:bodyPr/>
          <a:lstStyle>
            <a:lvl1pPr>
              <a:defRPr/>
            </a:lvl1pPr>
          </a:lstStyle>
          <a:p>
            <a:pPr>
              <a:defRPr/>
            </a:pPr>
            <a:endParaRPr lang="en-US"/>
          </a:p>
        </p:txBody>
      </p:sp>
      <p:sp>
        <p:nvSpPr>
          <p:cNvPr id="5" name="Rectangle 26"/>
          <p:cNvSpPr>
            <a:spLocks noGrp="1" noChangeArrowheads="1"/>
          </p:cNvSpPr>
          <p:nvPr>
            <p:ph type="ftr" sz="quarter" idx="11"/>
          </p:nvPr>
        </p:nvSpPr>
        <p:spPr>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ln/>
        </p:spPr>
        <p:txBody>
          <a:bodyPr/>
          <a:lstStyle>
            <a:lvl1pPr>
              <a:defRPr/>
            </a:lvl1pPr>
          </a:lstStyle>
          <a:p>
            <a:pPr>
              <a:defRPr/>
            </a:pPr>
            <a:fld id="{F9DC3662-7270-4E80-BF23-6BFD1AD34796}" type="slidenum">
              <a:rPr lang="en-US"/>
              <a:pPr>
                <a:defRPr/>
              </a:pPr>
              <a:t>‹#›</a:t>
            </a:fld>
            <a:endParaRPr 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10287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21717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21717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43053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25"/>
          <p:cNvSpPr>
            <a:spLocks noGrp="1" noChangeArrowheads="1"/>
          </p:cNvSpPr>
          <p:nvPr>
            <p:ph type="dt" sz="half" idx="10"/>
          </p:nvPr>
        </p:nvSpPr>
        <p:spPr>
          <a:ln/>
        </p:spPr>
        <p:txBody>
          <a:bodyPr/>
          <a:lstStyle>
            <a:lvl1pPr>
              <a:defRPr/>
            </a:lvl1pPr>
          </a:lstStyle>
          <a:p>
            <a:pPr>
              <a:defRPr/>
            </a:pPr>
            <a:endParaRPr lang="en-US"/>
          </a:p>
        </p:txBody>
      </p:sp>
      <p:sp>
        <p:nvSpPr>
          <p:cNvPr id="7" name="Rectangle 26"/>
          <p:cNvSpPr>
            <a:spLocks noGrp="1" noChangeArrowheads="1"/>
          </p:cNvSpPr>
          <p:nvPr>
            <p:ph type="ftr" sz="quarter" idx="11"/>
          </p:nvPr>
        </p:nvSpPr>
        <p:spPr>
          <a:ln/>
        </p:spPr>
        <p:txBody>
          <a:bodyPr/>
          <a:lstStyle>
            <a:lvl1pPr>
              <a:defRPr/>
            </a:lvl1pPr>
          </a:lstStyle>
          <a:p>
            <a:pPr>
              <a:defRPr/>
            </a:pPr>
            <a:endParaRPr lang="en-US"/>
          </a:p>
        </p:txBody>
      </p:sp>
      <p:sp>
        <p:nvSpPr>
          <p:cNvPr id="8" name="Rectangle 27"/>
          <p:cNvSpPr>
            <a:spLocks noGrp="1" noChangeArrowheads="1"/>
          </p:cNvSpPr>
          <p:nvPr>
            <p:ph type="sldNum" sz="quarter" idx="12"/>
          </p:nvPr>
        </p:nvSpPr>
        <p:spPr>
          <a:ln/>
        </p:spPr>
        <p:txBody>
          <a:bodyPr/>
          <a:lstStyle>
            <a:lvl1pPr>
              <a:defRPr/>
            </a:lvl1pPr>
          </a:lstStyle>
          <a:p>
            <a:pPr>
              <a:defRPr/>
            </a:pPr>
            <a:fld id="{01B9A273-FA4E-408C-A10C-273F2D75E312}" type="slidenum">
              <a:rPr lang="en-US"/>
              <a:pPr>
                <a:defRPr/>
              </a:pPr>
              <a:t>‹#›</a:t>
            </a:fld>
            <a:endParaRPr lang="en-US"/>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6772B85-667E-4C2D-B1C2-8C2F64FA2DD9}"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358A7BD-61A1-4AED-AAE2-6D11D116DCE8}"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67FF79F-217C-43E7-A1DC-91245842B000}"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D85084B-2A85-43E3-A7FC-11DA62F4BA45}"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B882ED9-A073-4E27-A07A-CCF1A11D0344}"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E76745C7-057D-4962-B12A-D60E401D4FDE}"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AAEA767F-9293-4846-888E-9287B78EC6F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5"/>
          <p:cNvSpPr>
            <a:spLocks noGrp="1" noChangeArrowheads="1"/>
          </p:cNvSpPr>
          <p:nvPr>
            <p:ph type="dt" sz="half" idx="10"/>
          </p:nvPr>
        </p:nvSpPr>
        <p:spPr>
          <a:ln/>
        </p:spPr>
        <p:txBody>
          <a:bodyPr/>
          <a:lstStyle>
            <a:lvl1pPr>
              <a:defRPr/>
            </a:lvl1pPr>
          </a:lstStyle>
          <a:p>
            <a:pPr>
              <a:defRPr/>
            </a:pPr>
            <a:endParaRPr lang="en-US"/>
          </a:p>
        </p:txBody>
      </p:sp>
      <p:sp>
        <p:nvSpPr>
          <p:cNvPr id="5" name="Rectangle 26"/>
          <p:cNvSpPr>
            <a:spLocks noGrp="1" noChangeArrowheads="1"/>
          </p:cNvSpPr>
          <p:nvPr>
            <p:ph type="ftr" sz="quarter" idx="11"/>
          </p:nvPr>
        </p:nvSpPr>
        <p:spPr>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ln/>
        </p:spPr>
        <p:txBody>
          <a:bodyPr/>
          <a:lstStyle>
            <a:lvl1pPr>
              <a:defRPr/>
            </a:lvl1pPr>
          </a:lstStyle>
          <a:p>
            <a:pPr>
              <a:defRPr/>
            </a:pPr>
            <a:fld id="{7820BB4A-07F4-4A71-82B5-00CB7647E2B0}" type="slidenum">
              <a:rPr lang="en-US"/>
              <a:pPr>
                <a:defRPr/>
              </a:pPr>
              <a:t>‹#›</a:t>
            </a:fld>
            <a:endParaRPr lang="en-US"/>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8C56947-C962-4F1A-8FD9-9B95777133CF}"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D42B86-F135-4082-A68F-59B4A0652628}"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1678E50-705B-462F-B1F4-FCF56C0F90A2}"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5E3E0C24-98C3-4656-AFC4-5C89D2D3672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25"/>
          <p:cNvSpPr>
            <a:spLocks noGrp="1" noChangeArrowheads="1"/>
          </p:cNvSpPr>
          <p:nvPr>
            <p:ph type="dt" sz="half" idx="10"/>
          </p:nvPr>
        </p:nvSpPr>
        <p:spPr>
          <a:ln/>
        </p:spPr>
        <p:txBody>
          <a:bodyPr/>
          <a:lstStyle>
            <a:lvl1pPr>
              <a:defRPr/>
            </a:lvl1pPr>
          </a:lstStyle>
          <a:p>
            <a:pPr>
              <a:defRPr/>
            </a:pPr>
            <a:endParaRPr lang="en-US"/>
          </a:p>
        </p:txBody>
      </p:sp>
      <p:sp>
        <p:nvSpPr>
          <p:cNvPr id="5" name="Rectangle 26"/>
          <p:cNvSpPr>
            <a:spLocks noGrp="1" noChangeArrowheads="1"/>
          </p:cNvSpPr>
          <p:nvPr>
            <p:ph type="ftr" sz="quarter" idx="11"/>
          </p:nvPr>
        </p:nvSpPr>
        <p:spPr>
          <a:ln/>
        </p:spPr>
        <p:txBody>
          <a:bodyPr/>
          <a:lstStyle>
            <a:lvl1pPr>
              <a:defRPr/>
            </a:lvl1pPr>
          </a:lstStyle>
          <a:p>
            <a:pPr>
              <a:defRPr/>
            </a:pPr>
            <a:endParaRPr lang="en-US"/>
          </a:p>
        </p:txBody>
      </p:sp>
      <p:sp>
        <p:nvSpPr>
          <p:cNvPr id="6" name="Rectangle 27"/>
          <p:cNvSpPr>
            <a:spLocks noGrp="1" noChangeArrowheads="1"/>
          </p:cNvSpPr>
          <p:nvPr>
            <p:ph type="sldNum" sz="quarter" idx="12"/>
          </p:nvPr>
        </p:nvSpPr>
        <p:spPr>
          <a:ln/>
        </p:spPr>
        <p:txBody>
          <a:bodyPr/>
          <a:lstStyle>
            <a:lvl1pPr>
              <a:defRPr/>
            </a:lvl1pPr>
          </a:lstStyle>
          <a:p>
            <a:pPr>
              <a:defRPr/>
            </a:pPr>
            <a:fld id="{D56E9AF0-E931-48FD-9591-BDCA5E006FD5}" type="slidenum">
              <a:rPr lang="en-US"/>
              <a:pPr>
                <a:defRPr/>
              </a:pPr>
              <a:t>‹#›</a:t>
            </a:fld>
            <a:endParaRPr 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171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171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25"/>
          <p:cNvSpPr>
            <a:spLocks noGrp="1" noChangeArrowheads="1"/>
          </p:cNvSpPr>
          <p:nvPr>
            <p:ph type="dt" sz="half" idx="10"/>
          </p:nvPr>
        </p:nvSpPr>
        <p:spPr>
          <a:ln/>
        </p:spPr>
        <p:txBody>
          <a:bodyPr/>
          <a:lstStyle>
            <a:lvl1pPr>
              <a:defRPr/>
            </a:lvl1pPr>
          </a:lstStyle>
          <a:p>
            <a:pPr>
              <a:defRPr/>
            </a:pPr>
            <a:endParaRPr lang="en-US"/>
          </a:p>
        </p:txBody>
      </p:sp>
      <p:sp>
        <p:nvSpPr>
          <p:cNvPr id="6" name="Rectangle 26"/>
          <p:cNvSpPr>
            <a:spLocks noGrp="1" noChangeArrowheads="1"/>
          </p:cNvSpPr>
          <p:nvPr>
            <p:ph type="ftr" sz="quarter" idx="11"/>
          </p:nvPr>
        </p:nvSpPr>
        <p:spPr>
          <a:ln/>
        </p:spPr>
        <p:txBody>
          <a:bodyPr/>
          <a:lstStyle>
            <a:lvl1pPr>
              <a:defRPr/>
            </a:lvl1pPr>
          </a:lstStyle>
          <a:p>
            <a:pPr>
              <a:defRPr/>
            </a:pPr>
            <a:endParaRPr lang="en-US"/>
          </a:p>
        </p:txBody>
      </p:sp>
      <p:sp>
        <p:nvSpPr>
          <p:cNvPr id="7" name="Rectangle 27"/>
          <p:cNvSpPr>
            <a:spLocks noGrp="1" noChangeArrowheads="1"/>
          </p:cNvSpPr>
          <p:nvPr>
            <p:ph type="sldNum" sz="quarter" idx="12"/>
          </p:nvPr>
        </p:nvSpPr>
        <p:spPr>
          <a:ln/>
        </p:spPr>
        <p:txBody>
          <a:bodyPr/>
          <a:lstStyle>
            <a:lvl1pPr>
              <a:defRPr/>
            </a:lvl1pPr>
          </a:lstStyle>
          <a:p>
            <a:pPr>
              <a:defRPr/>
            </a:pPr>
            <a:fld id="{4CA5153E-4BF8-4A31-AB5C-13DE5B2757A2}" type="slidenum">
              <a:rPr lang="en-US"/>
              <a:pPr>
                <a:defRPr/>
              </a:pPr>
              <a:t>‹#›</a:t>
            </a:fld>
            <a:endParaRPr 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25"/>
          <p:cNvSpPr>
            <a:spLocks noGrp="1" noChangeArrowheads="1"/>
          </p:cNvSpPr>
          <p:nvPr>
            <p:ph type="dt" sz="half" idx="10"/>
          </p:nvPr>
        </p:nvSpPr>
        <p:spPr>
          <a:ln/>
        </p:spPr>
        <p:txBody>
          <a:bodyPr/>
          <a:lstStyle>
            <a:lvl1pPr>
              <a:defRPr/>
            </a:lvl1pPr>
          </a:lstStyle>
          <a:p>
            <a:pPr>
              <a:defRPr/>
            </a:pPr>
            <a:endParaRPr lang="en-US"/>
          </a:p>
        </p:txBody>
      </p:sp>
      <p:sp>
        <p:nvSpPr>
          <p:cNvPr id="8" name="Rectangle 26"/>
          <p:cNvSpPr>
            <a:spLocks noGrp="1" noChangeArrowheads="1"/>
          </p:cNvSpPr>
          <p:nvPr>
            <p:ph type="ftr" sz="quarter" idx="11"/>
          </p:nvPr>
        </p:nvSpPr>
        <p:spPr>
          <a:ln/>
        </p:spPr>
        <p:txBody>
          <a:bodyPr/>
          <a:lstStyle>
            <a:lvl1pPr>
              <a:defRPr/>
            </a:lvl1pPr>
          </a:lstStyle>
          <a:p>
            <a:pPr>
              <a:defRPr/>
            </a:pPr>
            <a:endParaRPr lang="en-US"/>
          </a:p>
        </p:txBody>
      </p:sp>
      <p:sp>
        <p:nvSpPr>
          <p:cNvPr id="9" name="Rectangle 27"/>
          <p:cNvSpPr>
            <a:spLocks noGrp="1" noChangeArrowheads="1"/>
          </p:cNvSpPr>
          <p:nvPr>
            <p:ph type="sldNum" sz="quarter" idx="12"/>
          </p:nvPr>
        </p:nvSpPr>
        <p:spPr>
          <a:ln/>
        </p:spPr>
        <p:txBody>
          <a:bodyPr/>
          <a:lstStyle>
            <a:lvl1pPr>
              <a:defRPr/>
            </a:lvl1pPr>
          </a:lstStyle>
          <a:p>
            <a:pPr>
              <a:defRPr/>
            </a:pPr>
            <a:fld id="{6DC470E4-ACCD-4A95-B781-043DB41F7AC9}" type="slidenum">
              <a:rPr lang="en-US"/>
              <a:pPr>
                <a:defRPr/>
              </a:pPr>
              <a:t>‹#›</a:t>
            </a:fld>
            <a:endParaRPr 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5"/>
          <p:cNvSpPr>
            <a:spLocks noGrp="1" noChangeArrowheads="1"/>
          </p:cNvSpPr>
          <p:nvPr>
            <p:ph type="dt" sz="half" idx="10"/>
          </p:nvPr>
        </p:nvSpPr>
        <p:spPr>
          <a:ln/>
        </p:spPr>
        <p:txBody>
          <a:bodyPr/>
          <a:lstStyle>
            <a:lvl1pPr>
              <a:defRPr/>
            </a:lvl1pPr>
          </a:lstStyle>
          <a:p>
            <a:pPr>
              <a:defRPr/>
            </a:pPr>
            <a:endParaRPr lang="en-US"/>
          </a:p>
        </p:txBody>
      </p:sp>
      <p:sp>
        <p:nvSpPr>
          <p:cNvPr id="4" name="Rectangle 26"/>
          <p:cNvSpPr>
            <a:spLocks noGrp="1" noChangeArrowheads="1"/>
          </p:cNvSpPr>
          <p:nvPr>
            <p:ph type="ftr" sz="quarter" idx="11"/>
          </p:nvPr>
        </p:nvSpPr>
        <p:spPr>
          <a:ln/>
        </p:spPr>
        <p:txBody>
          <a:bodyPr/>
          <a:lstStyle>
            <a:lvl1pPr>
              <a:defRPr/>
            </a:lvl1pPr>
          </a:lstStyle>
          <a:p>
            <a:pPr>
              <a:defRPr/>
            </a:pPr>
            <a:endParaRPr lang="en-US"/>
          </a:p>
        </p:txBody>
      </p:sp>
      <p:sp>
        <p:nvSpPr>
          <p:cNvPr id="5" name="Rectangle 27"/>
          <p:cNvSpPr>
            <a:spLocks noGrp="1" noChangeArrowheads="1"/>
          </p:cNvSpPr>
          <p:nvPr>
            <p:ph type="sldNum" sz="quarter" idx="12"/>
          </p:nvPr>
        </p:nvSpPr>
        <p:spPr>
          <a:ln/>
        </p:spPr>
        <p:txBody>
          <a:bodyPr/>
          <a:lstStyle>
            <a:lvl1pPr>
              <a:defRPr/>
            </a:lvl1pPr>
          </a:lstStyle>
          <a:p>
            <a:pPr>
              <a:defRPr/>
            </a:pPr>
            <a:fld id="{2573E86B-0C96-4B70-9AA9-C66FDBF35303}" type="slidenum">
              <a:rPr lang="en-US"/>
              <a:pPr>
                <a:defRPr/>
              </a:pPr>
              <a:t>‹#›</a:t>
            </a:fld>
            <a:endParaRPr 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5"/>
          <p:cNvSpPr>
            <a:spLocks noGrp="1" noChangeArrowheads="1"/>
          </p:cNvSpPr>
          <p:nvPr>
            <p:ph type="dt" sz="half" idx="10"/>
          </p:nvPr>
        </p:nvSpPr>
        <p:spPr>
          <a:ln/>
        </p:spPr>
        <p:txBody>
          <a:bodyPr/>
          <a:lstStyle>
            <a:lvl1pPr>
              <a:defRPr/>
            </a:lvl1pPr>
          </a:lstStyle>
          <a:p>
            <a:pPr>
              <a:defRPr/>
            </a:pPr>
            <a:endParaRPr lang="en-US"/>
          </a:p>
        </p:txBody>
      </p:sp>
      <p:sp>
        <p:nvSpPr>
          <p:cNvPr id="3" name="Rectangle 26"/>
          <p:cNvSpPr>
            <a:spLocks noGrp="1" noChangeArrowheads="1"/>
          </p:cNvSpPr>
          <p:nvPr>
            <p:ph type="ftr" sz="quarter" idx="11"/>
          </p:nvPr>
        </p:nvSpPr>
        <p:spPr>
          <a:ln/>
        </p:spPr>
        <p:txBody>
          <a:bodyPr/>
          <a:lstStyle>
            <a:lvl1pPr>
              <a:defRPr/>
            </a:lvl1pPr>
          </a:lstStyle>
          <a:p>
            <a:pPr>
              <a:defRPr/>
            </a:pPr>
            <a:endParaRPr lang="en-US"/>
          </a:p>
        </p:txBody>
      </p:sp>
      <p:sp>
        <p:nvSpPr>
          <p:cNvPr id="4" name="Rectangle 27"/>
          <p:cNvSpPr>
            <a:spLocks noGrp="1" noChangeArrowheads="1"/>
          </p:cNvSpPr>
          <p:nvPr>
            <p:ph type="sldNum" sz="quarter" idx="12"/>
          </p:nvPr>
        </p:nvSpPr>
        <p:spPr>
          <a:ln/>
        </p:spPr>
        <p:txBody>
          <a:bodyPr/>
          <a:lstStyle>
            <a:lvl1pPr>
              <a:defRPr/>
            </a:lvl1pPr>
          </a:lstStyle>
          <a:p>
            <a:pPr>
              <a:defRPr/>
            </a:pPr>
            <a:fld id="{737E41E5-1A14-499B-BF5C-4761C50EF819}" type="slidenum">
              <a:rPr lang="en-US"/>
              <a:pPr>
                <a:defRPr/>
              </a:pPr>
              <a:t>‹#›</a:t>
            </a:fld>
            <a:endParaRPr 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ln/>
        </p:spPr>
        <p:txBody>
          <a:bodyPr/>
          <a:lstStyle>
            <a:lvl1pPr>
              <a:defRPr/>
            </a:lvl1pPr>
          </a:lstStyle>
          <a:p>
            <a:pPr>
              <a:defRPr/>
            </a:pPr>
            <a:endParaRPr lang="en-US"/>
          </a:p>
        </p:txBody>
      </p:sp>
      <p:sp>
        <p:nvSpPr>
          <p:cNvPr id="6" name="Rectangle 26"/>
          <p:cNvSpPr>
            <a:spLocks noGrp="1" noChangeArrowheads="1"/>
          </p:cNvSpPr>
          <p:nvPr>
            <p:ph type="ftr" sz="quarter" idx="11"/>
          </p:nvPr>
        </p:nvSpPr>
        <p:spPr>
          <a:ln/>
        </p:spPr>
        <p:txBody>
          <a:bodyPr/>
          <a:lstStyle>
            <a:lvl1pPr>
              <a:defRPr/>
            </a:lvl1pPr>
          </a:lstStyle>
          <a:p>
            <a:pPr>
              <a:defRPr/>
            </a:pPr>
            <a:endParaRPr lang="en-US"/>
          </a:p>
        </p:txBody>
      </p:sp>
      <p:sp>
        <p:nvSpPr>
          <p:cNvPr id="7" name="Rectangle 27"/>
          <p:cNvSpPr>
            <a:spLocks noGrp="1" noChangeArrowheads="1"/>
          </p:cNvSpPr>
          <p:nvPr>
            <p:ph type="sldNum" sz="quarter" idx="12"/>
          </p:nvPr>
        </p:nvSpPr>
        <p:spPr>
          <a:ln/>
        </p:spPr>
        <p:txBody>
          <a:bodyPr/>
          <a:lstStyle>
            <a:lvl1pPr>
              <a:defRPr/>
            </a:lvl1pPr>
          </a:lstStyle>
          <a:p>
            <a:pPr>
              <a:defRPr/>
            </a:pPr>
            <a:fld id="{54D972B5-0791-4540-9FC0-E97641E3EAAA}" type="slidenum">
              <a:rPr lang="en-US"/>
              <a:pPr>
                <a:defRPr/>
              </a:pPr>
              <a:t>‹#›</a:t>
            </a:fld>
            <a:endParaRPr 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25"/>
          <p:cNvSpPr>
            <a:spLocks noGrp="1" noChangeArrowheads="1"/>
          </p:cNvSpPr>
          <p:nvPr>
            <p:ph type="dt" sz="half" idx="10"/>
          </p:nvPr>
        </p:nvSpPr>
        <p:spPr>
          <a:ln/>
        </p:spPr>
        <p:txBody>
          <a:bodyPr/>
          <a:lstStyle>
            <a:lvl1pPr>
              <a:defRPr/>
            </a:lvl1pPr>
          </a:lstStyle>
          <a:p>
            <a:pPr>
              <a:defRPr/>
            </a:pPr>
            <a:endParaRPr lang="en-US"/>
          </a:p>
        </p:txBody>
      </p:sp>
      <p:sp>
        <p:nvSpPr>
          <p:cNvPr id="6" name="Rectangle 26"/>
          <p:cNvSpPr>
            <a:spLocks noGrp="1" noChangeArrowheads="1"/>
          </p:cNvSpPr>
          <p:nvPr>
            <p:ph type="ftr" sz="quarter" idx="11"/>
          </p:nvPr>
        </p:nvSpPr>
        <p:spPr>
          <a:ln/>
        </p:spPr>
        <p:txBody>
          <a:bodyPr/>
          <a:lstStyle>
            <a:lvl1pPr>
              <a:defRPr/>
            </a:lvl1pPr>
          </a:lstStyle>
          <a:p>
            <a:pPr>
              <a:defRPr/>
            </a:pPr>
            <a:endParaRPr lang="en-US"/>
          </a:p>
        </p:txBody>
      </p:sp>
      <p:sp>
        <p:nvSpPr>
          <p:cNvPr id="7" name="Rectangle 27"/>
          <p:cNvSpPr>
            <a:spLocks noGrp="1" noChangeArrowheads="1"/>
          </p:cNvSpPr>
          <p:nvPr>
            <p:ph type="sldNum" sz="quarter" idx="12"/>
          </p:nvPr>
        </p:nvSpPr>
        <p:spPr>
          <a:ln/>
        </p:spPr>
        <p:txBody>
          <a:bodyPr/>
          <a:lstStyle>
            <a:lvl1pPr>
              <a:defRPr/>
            </a:lvl1pPr>
          </a:lstStyle>
          <a:p>
            <a:pPr>
              <a:defRPr/>
            </a:pPr>
            <a:fld id="{8A2CD074-22EA-49CD-BE12-4F12005BCF5E}" type="slidenum">
              <a:rPr lang="en-US"/>
              <a:pPr>
                <a:defRPr/>
              </a:pPr>
              <a:t>‹#›</a:t>
            </a:fld>
            <a:endParaRPr 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White">
      <p:bgPr>
        <a:gradFill rotWithShape="0">
          <a:gsLst>
            <a:gs pos="0">
              <a:srgbClr val="949D84"/>
            </a:gs>
            <a:gs pos="50000">
              <a:srgbClr val="C3CEAE"/>
            </a:gs>
            <a:gs pos="100000">
              <a:srgbClr val="949D84"/>
            </a:gs>
          </a:gsLst>
          <a:lin ang="2700000" scaled="1"/>
        </a:gradFill>
        <a:effectLst/>
      </p:bgPr>
    </p:bg>
    <p:spTree>
      <p:nvGrpSpPr>
        <p:cNvPr id="1" name=""/>
        <p:cNvGrpSpPr/>
        <p:nvPr/>
      </p:nvGrpSpPr>
      <p:grpSpPr>
        <a:xfrm>
          <a:off x="0" y="0"/>
          <a:ext cx="0" cy="0"/>
          <a:chOff x="0" y="0"/>
          <a:chExt cx="0" cy="0"/>
        </a:xfrm>
      </p:grpSpPr>
      <p:sp>
        <p:nvSpPr>
          <p:cNvPr id="2050" name="Rectangle 23"/>
          <p:cNvSpPr>
            <a:spLocks noGrp="1" noChangeArrowheads="1"/>
          </p:cNvSpPr>
          <p:nvPr>
            <p:ph type="title"/>
          </p:nvPr>
        </p:nvSpPr>
        <p:spPr bwMode="auto">
          <a:xfrm>
            <a:off x="685800" y="1028700"/>
            <a:ext cx="77724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smtClean="0"/>
              <a:t>Click to edit Master title style</a:t>
            </a:r>
          </a:p>
        </p:txBody>
      </p:sp>
      <p:sp>
        <p:nvSpPr>
          <p:cNvPr id="2051" name="Rectangle 24"/>
          <p:cNvSpPr>
            <a:spLocks noGrp="1" noChangeArrowheads="1"/>
          </p:cNvSpPr>
          <p:nvPr>
            <p:ph type="body" idx="1"/>
          </p:nvPr>
        </p:nvSpPr>
        <p:spPr bwMode="auto">
          <a:xfrm>
            <a:off x="685800" y="2171700"/>
            <a:ext cx="77724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74105" name="Rectangle 25"/>
          <p:cNvSpPr>
            <a:spLocks noGrp="1" noChangeArrowheads="1"/>
          </p:cNvSpPr>
          <p:nvPr>
            <p:ph type="dt" sz="half" idx="2"/>
          </p:nvPr>
        </p:nvSpPr>
        <p:spPr bwMode="auto">
          <a:xfrm>
            <a:off x="685800" y="63658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400">
                <a:solidFill>
                  <a:schemeClr val="tx1"/>
                </a:solidFill>
              </a:defRPr>
            </a:lvl1pPr>
          </a:lstStyle>
          <a:p>
            <a:pPr>
              <a:defRPr/>
            </a:pPr>
            <a:endParaRPr lang="en-US"/>
          </a:p>
        </p:txBody>
      </p:sp>
      <p:sp>
        <p:nvSpPr>
          <p:cNvPr id="174106" name="Rectangle 26"/>
          <p:cNvSpPr>
            <a:spLocks noGrp="1" noChangeArrowheads="1"/>
          </p:cNvSpPr>
          <p:nvPr>
            <p:ph type="ftr" sz="quarter" idx="3"/>
          </p:nvPr>
        </p:nvSpPr>
        <p:spPr bwMode="auto">
          <a:xfrm>
            <a:off x="3124200" y="6365875"/>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400">
                <a:solidFill>
                  <a:schemeClr val="tx1"/>
                </a:solidFill>
              </a:defRPr>
            </a:lvl1pPr>
          </a:lstStyle>
          <a:p>
            <a:pPr>
              <a:defRPr/>
            </a:pPr>
            <a:endParaRPr lang="en-US"/>
          </a:p>
        </p:txBody>
      </p:sp>
      <p:sp>
        <p:nvSpPr>
          <p:cNvPr id="174107" name="Rectangle 27"/>
          <p:cNvSpPr>
            <a:spLocks noGrp="1" noChangeArrowheads="1"/>
          </p:cNvSpPr>
          <p:nvPr>
            <p:ph type="sldNum" sz="quarter" idx="4"/>
          </p:nvPr>
        </p:nvSpPr>
        <p:spPr bwMode="auto">
          <a:xfrm>
            <a:off x="6553200" y="6365875"/>
            <a:ext cx="19050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400">
                <a:solidFill>
                  <a:schemeClr val="tx1"/>
                </a:solidFill>
              </a:defRPr>
            </a:lvl1pPr>
          </a:lstStyle>
          <a:p>
            <a:pPr>
              <a:defRPr/>
            </a:pPr>
            <a:fld id="{8297BAE7-2D67-45AD-97EB-3457DC643765}" type="slidenum">
              <a:rPr lang="en-US"/>
              <a:pPr>
                <a:defRPr/>
              </a:pPr>
              <a:t>‹#›</a:t>
            </a:fld>
            <a:endParaRPr lang="en-US"/>
          </a:p>
        </p:txBody>
      </p:sp>
      <p:pic>
        <p:nvPicPr>
          <p:cNvPr id="2055" name="Picture 28" descr="ir_banner"/>
          <p:cNvPicPr>
            <a:picLocks noChangeAspect="1" noChangeArrowheads="1"/>
          </p:cNvPicPr>
          <p:nvPr/>
        </p:nvPicPr>
        <p:blipFill>
          <a:blip r:embed="rId14" cstate="print">
            <a:lum bright="-10000" contrast="10000"/>
          </a:blip>
          <a:srcRect/>
          <a:stretch>
            <a:fillRect/>
          </a:stretch>
        </p:blipFill>
        <p:spPr bwMode="auto">
          <a:xfrm>
            <a:off x="0" y="0"/>
            <a:ext cx="7651750" cy="914400"/>
          </a:xfrm>
          <a:prstGeom prst="rect">
            <a:avLst/>
          </a:prstGeom>
          <a:noFill/>
          <a:ln w="9525">
            <a:noFill/>
            <a:miter lim="800000"/>
            <a:headEnd/>
            <a:tailEnd/>
          </a:ln>
        </p:spPr>
      </p:pic>
      <p:pic>
        <p:nvPicPr>
          <p:cNvPr id="2056" name="Picture 29" descr="NIRLogo"/>
          <p:cNvPicPr>
            <a:picLocks noChangeAspect="1" noChangeArrowheads="1"/>
          </p:cNvPicPr>
          <p:nvPr/>
        </p:nvPicPr>
        <p:blipFill>
          <a:blip r:embed="rId15" cstate="print"/>
          <a:srcRect/>
          <a:stretch>
            <a:fillRect/>
          </a:stretch>
        </p:blipFill>
        <p:spPr bwMode="auto">
          <a:xfrm>
            <a:off x="7669213" y="0"/>
            <a:ext cx="1474787" cy="914400"/>
          </a:xfrm>
          <a:prstGeom prst="rect">
            <a:avLst/>
          </a:prstGeom>
          <a:noFill/>
          <a:ln w="9525">
            <a:noFill/>
            <a:miter lim="800000"/>
            <a:headEnd/>
            <a:tailEnd/>
          </a:ln>
        </p:spPr>
      </p:pic>
    </p:spTree>
  </p:cSld>
  <p:clrMap bg1="dk2" tx1="lt1" bg2="dk1" tx2="lt2" accent1="accent1" accent2="accent2" accent3="accent3" accent4="accent4" accent5="accent5" accent6="accent6" hlink="hlink" folHlink="folHlink"/>
  <p:sldLayoutIdLst>
    <p:sldLayoutId id="2147483759" r:id="rId1"/>
    <p:sldLayoutId id="2147483737" r:id="rId2"/>
    <p:sldLayoutId id="2147483738" r:id="rId3"/>
    <p:sldLayoutId id="2147483739" r:id="rId4"/>
    <p:sldLayoutId id="2147483740" r:id="rId5"/>
    <p:sldLayoutId id="2147483741" r:id="rId6"/>
    <p:sldLayoutId id="2147483742" r:id="rId7"/>
    <p:sldLayoutId id="2147483743" r:id="rId8"/>
    <p:sldLayoutId id="2147483744" r:id="rId9"/>
    <p:sldLayoutId id="2147483745" r:id="rId10"/>
    <p:sldLayoutId id="2147483746" r:id="rId11"/>
    <p:sldLayoutId id="2147483747" r:id="rId12"/>
  </p:sldLayoutIdLst>
  <p:transition/>
  <p:txStyles>
    <p:titleStyle>
      <a:lvl1pPr algn="l" rtl="0" eaLnBrk="0" fontAlgn="base" hangingPunct="0">
        <a:spcBef>
          <a:spcPct val="0"/>
        </a:spcBef>
        <a:spcAft>
          <a:spcPct val="0"/>
        </a:spcAft>
        <a:defRPr sz="4400">
          <a:solidFill>
            <a:srgbClr val="003300"/>
          </a:solidFill>
          <a:latin typeface="+mj-lt"/>
          <a:ea typeface="+mj-ea"/>
          <a:cs typeface="+mj-cs"/>
        </a:defRPr>
      </a:lvl1pPr>
      <a:lvl2pPr algn="l" rtl="0" eaLnBrk="0" fontAlgn="base" hangingPunct="0">
        <a:spcBef>
          <a:spcPct val="0"/>
        </a:spcBef>
        <a:spcAft>
          <a:spcPct val="0"/>
        </a:spcAft>
        <a:defRPr sz="4400">
          <a:solidFill>
            <a:srgbClr val="003300"/>
          </a:solidFill>
          <a:latin typeface="Times New Roman" pitchFamily="18" charset="0"/>
        </a:defRPr>
      </a:lvl2pPr>
      <a:lvl3pPr algn="l" rtl="0" eaLnBrk="0" fontAlgn="base" hangingPunct="0">
        <a:spcBef>
          <a:spcPct val="0"/>
        </a:spcBef>
        <a:spcAft>
          <a:spcPct val="0"/>
        </a:spcAft>
        <a:defRPr sz="4400">
          <a:solidFill>
            <a:srgbClr val="003300"/>
          </a:solidFill>
          <a:latin typeface="Times New Roman" pitchFamily="18" charset="0"/>
        </a:defRPr>
      </a:lvl3pPr>
      <a:lvl4pPr algn="l" rtl="0" eaLnBrk="0" fontAlgn="base" hangingPunct="0">
        <a:spcBef>
          <a:spcPct val="0"/>
        </a:spcBef>
        <a:spcAft>
          <a:spcPct val="0"/>
        </a:spcAft>
        <a:defRPr sz="4400">
          <a:solidFill>
            <a:srgbClr val="003300"/>
          </a:solidFill>
          <a:latin typeface="Times New Roman" pitchFamily="18" charset="0"/>
        </a:defRPr>
      </a:lvl4pPr>
      <a:lvl5pPr algn="l" rtl="0" eaLnBrk="0" fontAlgn="base" hangingPunct="0">
        <a:spcBef>
          <a:spcPct val="0"/>
        </a:spcBef>
        <a:spcAft>
          <a:spcPct val="0"/>
        </a:spcAft>
        <a:defRPr sz="4400">
          <a:solidFill>
            <a:srgbClr val="003300"/>
          </a:solidFill>
          <a:latin typeface="Times New Roman" pitchFamily="18" charset="0"/>
        </a:defRPr>
      </a:lvl5pPr>
      <a:lvl6pPr marL="457200" algn="l" rtl="0" fontAlgn="base">
        <a:spcBef>
          <a:spcPct val="0"/>
        </a:spcBef>
        <a:spcAft>
          <a:spcPct val="0"/>
        </a:spcAft>
        <a:defRPr sz="4400">
          <a:solidFill>
            <a:srgbClr val="003300"/>
          </a:solidFill>
          <a:latin typeface="Times New Roman" pitchFamily="18" charset="0"/>
        </a:defRPr>
      </a:lvl6pPr>
      <a:lvl7pPr marL="914400" algn="l" rtl="0" fontAlgn="base">
        <a:spcBef>
          <a:spcPct val="0"/>
        </a:spcBef>
        <a:spcAft>
          <a:spcPct val="0"/>
        </a:spcAft>
        <a:defRPr sz="4400">
          <a:solidFill>
            <a:srgbClr val="003300"/>
          </a:solidFill>
          <a:latin typeface="Times New Roman" pitchFamily="18" charset="0"/>
        </a:defRPr>
      </a:lvl7pPr>
      <a:lvl8pPr marL="1371600" algn="l" rtl="0" fontAlgn="base">
        <a:spcBef>
          <a:spcPct val="0"/>
        </a:spcBef>
        <a:spcAft>
          <a:spcPct val="0"/>
        </a:spcAft>
        <a:defRPr sz="4400">
          <a:solidFill>
            <a:srgbClr val="003300"/>
          </a:solidFill>
          <a:latin typeface="Times New Roman" pitchFamily="18" charset="0"/>
        </a:defRPr>
      </a:lvl8pPr>
      <a:lvl9pPr marL="1828800" algn="l" rtl="0" fontAlgn="base">
        <a:spcBef>
          <a:spcPct val="0"/>
        </a:spcBef>
        <a:spcAft>
          <a:spcPct val="0"/>
        </a:spcAft>
        <a:defRPr sz="4400">
          <a:solidFill>
            <a:srgbClr val="003300"/>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80000"/>
        <a:buFont typeface="Wingdings" pitchFamily="2" charset="2"/>
        <a:buBlip>
          <a:blip r:embed="rId16"/>
        </a:buBlip>
        <a:defRPr sz="3200">
          <a:solidFill>
            <a:schemeClr val="bg2"/>
          </a:solidFill>
          <a:latin typeface="+mn-lt"/>
          <a:ea typeface="+mn-ea"/>
          <a:cs typeface="+mn-cs"/>
        </a:defRPr>
      </a:lvl1pPr>
      <a:lvl2pPr marL="742950" indent="-285750" algn="l" rtl="0" eaLnBrk="0" fontAlgn="base" hangingPunct="0">
        <a:spcBef>
          <a:spcPct val="20000"/>
        </a:spcBef>
        <a:spcAft>
          <a:spcPct val="0"/>
        </a:spcAft>
        <a:buClr>
          <a:schemeClr val="accent1"/>
        </a:buClr>
        <a:buSzPct val="75000"/>
        <a:buFont typeface="Wingdings" pitchFamily="2" charset="2"/>
        <a:buBlip>
          <a:blip r:embed="rId17"/>
        </a:buBlip>
        <a:defRPr sz="2800">
          <a:solidFill>
            <a:schemeClr val="bg2"/>
          </a:solidFill>
          <a:latin typeface="+mn-lt"/>
        </a:defRPr>
      </a:lvl2pPr>
      <a:lvl3pPr marL="1143000" indent="-228600" algn="l" rtl="0" eaLnBrk="0" fontAlgn="base" hangingPunct="0">
        <a:spcBef>
          <a:spcPct val="20000"/>
        </a:spcBef>
        <a:spcAft>
          <a:spcPct val="0"/>
        </a:spcAft>
        <a:buClr>
          <a:schemeClr val="hlink"/>
        </a:buClr>
        <a:buSzPct val="60000"/>
        <a:buFont typeface="Wingdings" pitchFamily="2" charset="2"/>
        <a:buChar char="l"/>
        <a:defRPr sz="2400">
          <a:solidFill>
            <a:schemeClr val="bg2"/>
          </a:solidFill>
          <a:latin typeface="+mn-lt"/>
        </a:defRPr>
      </a:lvl3pPr>
      <a:lvl4pPr marL="1600200" indent="-228600" algn="l" rtl="0" eaLnBrk="0" fontAlgn="base" hangingPunct="0">
        <a:spcBef>
          <a:spcPct val="20000"/>
        </a:spcBef>
        <a:spcAft>
          <a:spcPct val="0"/>
        </a:spcAft>
        <a:buChar char="•"/>
        <a:defRPr sz="2000">
          <a:solidFill>
            <a:schemeClr val="bg2"/>
          </a:solidFill>
          <a:latin typeface="+mn-lt"/>
        </a:defRPr>
      </a:lvl4pPr>
      <a:lvl5pPr marL="2057400" indent="-228600" algn="l" rtl="0" eaLnBrk="0" fontAlgn="base" hangingPunct="0">
        <a:spcBef>
          <a:spcPct val="20000"/>
        </a:spcBef>
        <a:spcAft>
          <a:spcPct val="0"/>
        </a:spcAft>
        <a:buChar char="–"/>
        <a:defRPr sz="2000">
          <a:solidFill>
            <a:schemeClr val="bg2"/>
          </a:solidFill>
          <a:latin typeface="+mn-lt"/>
        </a:defRPr>
      </a:lvl5pPr>
      <a:lvl6pPr marL="2514600" indent="-228600" algn="l" rtl="0" fontAlgn="base">
        <a:spcBef>
          <a:spcPct val="20000"/>
        </a:spcBef>
        <a:spcAft>
          <a:spcPct val="0"/>
        </a:spcAft>
        <a:buChar char="–"/>
        <a:defRPr sz="2000">
          <a:solidFill>
            <a:schemeClr val="bg2"/>
          </a:solidFill>
          <a:latin typeface="+mn-lt"/>
        </a:defRPr>
      </a:lvl6pPr>
      <a:lvl7pPr marL="2971800" indent="-228600" algn="l" rtl="0" fontAlgn="base">
        <a:spcBef>
          <a:spcPct val="20000"/>
        </a:spcBef>
        <a:spcAft>
          <a:spcPct val="0"/>
        </a:spcAft>
        <a:buChar char="–"/>
        <a:defRPr sz="2000">
          <a:solidFill>
            <a:schemeClr val="bg2"/>
          </a:solidFill>
          <a:latin typeface="+mn-lt"/>
        </a:defRPr>
      </a:lvl7pPr>
      <a:lvl8pPr marL="3429000" indent="-228600" algn="l" rtl="0" fontAlgn="base">
        <a:spcBef>
          <a:spcPct val="20000"/>
        </a:spcBef>
        <a:spcAft>
          <a:spcPct val="0"/>
        </a:spcAft>
        <a:buChar char="–"/>
        <a:defRPr sz="2000">
          <a:solidFill>
            <a:schemeClr val="bg2"/>
          </a:solidFill>
          <a:latin typeface="+mn-lt"/>
        </a:defRPr>
      </a:lvl8pPr>
      <a:lvl9pPr marL="3886200" indent="-228600" algn="l" rtl="0" fontAlgn="base">
        <a:spcBef>
          <a:spcPct val="20000"/>
        </a:spcBef>
        <a:spcAft>
          <a:spcPct val="0"/>
        </a:spcAft>
        <a:buChar char="–"/>
        <a:defRPr sz="20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5A5F51"/>
            </a:gs>
            <a:gs pos="50000">
              <a:srgbClr val="C3CEAE"/>
            </a:gs>
            <a:gs pos="100000">
              <a:srgbClr val="5A5F51"/>
            </a:gs>
          </a:gsLst>
          <a:lin ang="2700000" scaled="1"/>
        </a:gra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55012"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chemeClr val="tx1"/>
                </a:solidFill>
                <a:latin typeface="+mn-lt"/>
              </a:defRPr>
            </a:lvl1pPr>
          </a:lstStyle>
          <a:p>
            <a:pPr>
              <a:defRPr/>
            </a:pPr>
            <a:endParaRPr lang="en-US"/>
          </a:p>
        </p:txBody>
      </p:sp>
      <p:sp>
        <p:nvSpPr>
          <p:cNvPr id="555013"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chemeClr val="tx1"/>
                </a:solidFill>
                <a:latin typeface="+mn-lt"/>
              </a:defRPr>
            </a:lvl1pPr>
          </a:lstStyle>
          <a:p>
            <a:pPr>
              <a:defRPr/>
            </a:pPr>
            <a:endParaRPr lang="en-US"/>
          </a:p>
        </p:txBody>
      </p:sp>
      <p:sp>
        <p:nvSpPr>
          <p:cNvPr id="555014"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chemeClr val="tx1"/>
                </a:solidFill>
                <a:latin typeface="+mn-lt"/>
              </a:defRPr>
            </a:lvl1pPr>
          </a:lstStyle>
          <a:p>
            <a:pPr>
              <a:defRPr/>
            </a:pPr>
            <a:fld id="{250DADD0-F477-4850-A896-45ABBB58858B}"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notesSlide" Target="../notesSlides/notesSlide11.xml"/><Relationship Id="rId7" Type="http://schemas.openxmlformats.org/officeDocument/2006/relationships/image" Target="../media/image21.w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3.bin"/><Relationship Id="rId5" Type="http://schemas.openxmlformats.org/officeDocument/2006/relationships/image" Target="../media/image20.wmf"/><Relationship Id="rId4" Type="http://schemas.openxmlformats.org/officeDocument/2006/relationships/oleObject" Target="../embeddings/oleObject2.bin"/><Relationship Id="rId9" Type="http://schemas.openxmlformats.org/officeDocument/2006/relationships/image" Target="../media/image22.wmf"/></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ftp.nifc.gov/"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png"/><Relationship Id="rId1" Type="http://schemas.openxmlformats.org/officeDocument/2006/relationships/slideLayout" Target="../slideLayouts/slideLayout6.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6.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5.xml"/><Relationship Id="rId7"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5.png"/><Relationship Id="rId4" Type="http://schemas.openxmlformats.org/officeDocument/2006/relationships/image" Target="../media/image11.jpeg"/><Relationship Id="rId9"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6.xml"/><Relationship Id="rId1" Type="http://schemas.openxmlformats.org/officeDocument/2006/relationships/slideLayout" Target="../slideLayouts/slideLayout1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ire_bar"/>
          <p:cNvPicPr>
            <a:picLocks noChangeAspect="1" noChangeArrowheads="1"/>
          </p:cNvPicPr>
          <p:nvPr/>
        </p:nvPicPr>
        <p:blipFill>
          <a:blip r:embed="rId3" cstate="print"/>
          <a:srcRect/>
          <a:stretch>
            <a:fillRect/>
          </a:stretch>
        </p:blipFill>
        <p:spPr bwMode="auto">
          <a:xfrm>
            <a:off x="0" y="0"/>
            <a:ext cx="2085975" cy="6858000"/>
          </a:xfrm>
          <a:prstGeom prst="rect">
            <a:avLst/>
          </a:prstGeom>
          <a:noFill/>
          <a:ln w="9525">
            <a:noFill/>
            <a:miter lim="800000"/>
            <a:headEnd/>
            <a:tailEnd/>
          </a:ln>
        </p:spPr>
      </p:pic>
      <p:sp>
        <p:nvSpPr>
          <p:cNvPr id="5123" name="Rectangle 3"/>
          <p:cNvSpPr>
            <a:spLocks noChangeArrowheads="1"/>
          </p:cNvSpPr>
          <p:nvPr/>
        </p:nvSpPr>
        <p:spPr bwMode="auto">
          <a:xfrm>
            <a:off x="1955800" y="2928135"/>
            <a:ext cx="7772400" cy="1143803"/>
          </a:xfrm>
          <a:prstGeom prst="rect">
            <a:avLst/>
          </a:prstGeom>
          <a:noFill/>
          <a:ln w="9525">
            <a:noFill/>
            <a:miter lim="800000"/>
            <a:headEnd/>
            <a:tailEnd/>
          </a:ln>
        </p:spPr>
        <p:txBody>
          <a:bodyPr anchor="ctr"/>
          <a:lstStyle/>
          <a:p>
            <a:pPr algn="ctr"/>
            <a:endParaRPr lang="en-US" sz="4400" dirty="0">
              <a:solidFill>
                <a:srgbClr val="003300"/>
              </a:solidFill>
            </a:endParaRPr>
          </a:p>
          <a:p>
            <a:pPr algn="ctr"/>
            <a:r>
              <a:rPr lang="en-US" sz="4400" dirty="0" smtClean="0">
                <a:solidFill>
                  <a:srgbClr val="003300"/>
                </a:solidFill>
              </a:rPr>
              <a:t>A day In the Life </a:t>
            </a:r>
          </a:p>
          <a:p>
            <a:pPr algn="ctr"/>
            <a:r>
              <a:rPr lang="en-US" sz="4400" dirty="0" smtClean="0">
                <a:solidFill>
                  <a:srgbClr val="003300"/>
                </a:solidFill>
              </a:rPr>
              <a:t>Of an IRIN</a:t>
            </a:r>
            <a:endParaRPr lang="en-US" sz="4400" dirty="0">
              <a:solidFill>
                <a:srgbClr val="003300"/>
              </a:solidFill>
            </a:endParaRPr>
          </a:p>
          <a:p>
            <a:endParaRPr lang="en-US" sz="4400" dirty="0">
              <a:solidFill>
                <a:srgbClr val="003300"/>
              </a:solidFill>
            </a:endParaRPr>
          </a:p>
          <a:p>
            <a:endParaRPr lang="en-US" sz="4400" dirty="0">
              <a:solidFill>
                <a:srgbClr val="003300"/>
              </a:solidFill>
            </a:endParaRPr>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35000" y="990600"/>
            <a:ext cx="7772400" cy="635000"/>
          </a:xfrm>
        </p:spPr>
        <p:txBody>
          <a:bodyPr/>
          <a:lstStyle/>
          <a:p>
            <a:pPr eaLnBrk="1" hangingPunct="1"/>
            <a:r>
              <a:rPr lang="en-US" altLang="en-US" sz="4000" smtClean="0"/>
              <a:t>IRIN work – before getting imagery</a:t>
            </a:r>
          </a:p>
        </p:txBody>
      </p:sp>
      <p:sp>
        <p:nvSpPr>
          <p:cNvPr id="5123" name="Rectangle 3"/>
          <p:cNvSpPr>
            <a:spLocks noGrp="1" noChangeArrowheads="1"/>
          </p:cNvSpPr>
          <p:nvPr>
            <p:ph type="body" idx="1"/>
          </p:nvPr>
        </p:nvSpPr>
        <p:spPr>
          <a:xfrm>
            <a:off x="304800" y="1676400"/>
            <a:ext cx="8153400" cy="4686300"/>
          </a:xfrm>
        </p:spPr>
        <p:txBody>
          <a:bodyPr/>
          <a:lstStyle/>
          <a:p>
            <a:pPr lvl="1" eaLnBrk="1" hangingPunct="1"/>
            <a:r>
              <a:rPr lang="en-US" altLang="en-US" sz="2000" dirty="0" smtClean="0"/>
              <a:t>AM – brief SITL and submit order for next night</a:t>
            </a:r>
          </a:p>
          <a:p>
            <a:pPr lvl="1" eaLnBrk="1" hangingPunct="1"/>
            <a:r>
              <a:rPr lang="en-US" altLang="en-US" sz="2000" dirty="0" smtClean="0"/>
              <a:t>Get end of day briefing from SITL </a:t>
            </a:r>
          </a:p>
          <a:p>
            <a:pPr lvl="2" eaLnBrk="1" hangingPunct="1"/>
            <a:r>
              <a:rPr lang="en-US" altLang="en-US" sz="1800" dirty="0" smtClean="0"/>
              <a:t>Areas of concern/perimeter growth</a:t>
            </a:r>
          </a:p>
          <a:p>
            <a:pPr lvl="2" eaLnBrk="1" hangingPunct="1"/>
            <a:r>
              <a:rPr lang="en-US" altLang="en-US" sz="1800" dirty="0" smtClean="0"/>
              <a:t>Acquire additional base imagery?</a:t>
            </a:r>
          </a:p>
          <a:p>
            <a:pPr lvl="2" eaLnBrk="1" hangingPunct="1"/>
            <a:r>
              <a:rPr lang="en-US" altLang="en-US" sz="1800" dirty="0" smtClean="0"/>
              <a:t>Arrange to get most recent perimeter</a:t>
            </a:r>
          </a:p>
          <a:p>
            <a:pPr lvl="1" eaLnBrk="1" hangingPunct="1"/>
            <a:r>
              <a:rPr lang="en-US" altLang="en-US" sz="2000" dirty="0" smtClean="0"/>
              <a:t>Track plane and techs </a:t>
            </a:r>
            <a:r>
              <a:rPr lang="en-US" altLang="en-US" sz="2000" dirty="0"/>
              <a:t>t</a:t>
            </a:r>
            <a:r>
              <a:rPr lang="en-US" altLang="en-US" sz="2000" dirty="0" smtClean="0"/>
              <a:t>witter feed to know when/what to expect</a:t>
            </a:r>
          </a:p>
          <a:p>
            <a:pPr lvl="2" eaLnBrk="1" hangingPunct="1"/>
            <a:r>
              <a:rPr lang="en-US" altLang="en-US" sz="1800" dirty="0" smtClean="0"/>
              <a:t>Inform incident of general flight time</a:t>
            </a:r>
          </a:p>
          <a:p>
            <a:pPr lvl="2" eaLnBrk="1" hangingPunct="1"/>
            <a:r>
              <a:rPr lang="en-US" altLang="en-US" sz="1800" dirty="0" smtClean="0"/>
              <a:t>Fire not flown, # and orientation of runs</a:t>
            </a:r>
          </a:p>
          <a:p>
            <a:pPr lvl="1" eaLnBrk="1" hangingPunct="1"/>
            <a:r>
              <a:rPr lang="en-US" altLang="en-US" sz="2000" dirty="0" smtClean="0"/>
              <a:t>Prepare new shapefiles/folders using naming conventions</a:t>
            </a:r>
          </a:p>
          <a:p>
            <a:pPr lvl="2" eaLnBrk="1" hangingPunct="1"/>
            <a:r>
              <a:rPr lang="en-US" altLang="en-US" sz="1800" dirty="0" smtClean="0"/>
              <a:t>Blank for intense/scattered/isolated heat</a:t>
            </a:r>
          </a:p>
          <a:p>
            <a:pPr lvl="2" eaLnBrk="1" hangingPunct="1"/>
            <a:r>
              <a:rPr lang="en-US" altLang="en-US" sz="1800" dirty="0" smtClean="0"/>
              <a:t>Copy previous perimeter into new perimeter shapefile</a:t>
            </a:r>
          </a:p>
          <a:p>
            <a:pPr lvl="2" eaLnBrk="1" hangingPunct="1"/>
            <a:r>
              <a:rPr lang="en-US" altLang="en-US" sz="1800" dirty="0" smtClean="0"/>
              <a:t>Set/copy projections, leave time/date as </a:t>
            </a:r>
            <a:r>
              <a:rPr lang="en-US" altLang="en-US" sz="1800" dirty="0" err="1" smtClean="0"/>
              <a:t>xxxx</a:t>
            </a:r>
            <a:endParaRPr lang="en-US" altLang="en-US" sz="1800" dirty="0" smtClean="0"/>
          </a:p>
          <a:p>
            <a:pPr lvl="2" eaLnBrk="1" hangingPunct="1"/>
            <a:r>
              <a:rPr lang="en-US" altLang="en-US" sz="1800" dirty="0" smtClean="0"/>
              <a:t>Or use Create IR shapefile tool</a:t>
            </a:r>
          </a:p>
          <a:p>
            <a:pPr lvl="1" eaLnBrk="1" hangingPunct="1"/>
            <a:r>
              <a:rPr lang="en-US" altLang="en-US" sz="2000" dirty="0" smtClean="0"/>
              <a:t>Get map layout ready to go</a:t>
            </a:r>
          </a:p>
        </p:txBody>
      </p:sp>
    </p:spTree>
    <p:extLst>
      <p:ext uri="{BB962C8B-B14F-4D97-AF65-F5344CB8AC3E}">
        <p14:creationId xmlns:p14="http://schemas.microsoft.com/office/powerpoint/2010/main" val="1067574680"/>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85800" y="1028700"/>
            <a:ext cx="7772400" cy="647700"/>
          </a:xfrm>
        </p:spPr>
        <p:txBody>
          <a:bodyPr/>
          <a:lstStyle/>
          <a:p>
            <a:pPr eaLnBrk="1" hangingPunct="1"/>
            <a:r>
              <a:rPr lang="en-US" altLang="en-US" sz="4000" smtClean="0"/>
              <a:t>IRIN work – after getting imagery</a:t>
            </a:r>
          </a:p>
        </p:txBody>
      </p:sp>
      <p:sp>
        <p:nvSpPr>
          <p:cNvPr id="6147" name="Rectangle 3"/>
          <p:cNvSpPr>
            <a:spLocks noGrp="1" noChangeArrowheads="1"/>
          </p:cNvSpPr>
          <p:nvPr>
            <p:ph type="body" idx="1"/>
          </p:nvPr>
        </p:nvSpPr>
        <p:spPr>
          <a:xfrm>
            <a:off x="495300" y="1752600"/>
            <a:ext cx="8255000" cy="4914900"/>
          </a:xfrm>
        </p:spPr>
        <p:txBody>
          <a:bodyPr/>
          <a:lstStyle/>
          <a:p>
            <a:pPr eaLnBrk="1" hangingPunct="1"/>
            <a:r>
              <a:rPr lang="en-US" altLang="en-US" sz="2000" dirty="0" smtClean="0"/>
              <a:t>Enter correct date/time stamp for </a:t>
            </a:r>
            <a:r>
              <a:rPr lang="en-US" altLang="en-US" sz="2000" dirty="0" err="1" smtClean="0"/>
              <a:t>shapefile</a:t>
            </a:r>
            <a:r>
              <a:rPr lang="en-US" altLang="en-US" sz="2000" dirty="0" smtClean="0"/>
              <a:t> names and map legend</a:t>
            </a:r>
          </a:p>
          <a:p>
            <a:pPr eaLnBrk="1" hangingPunct="1"/>
            <a:r>
              <a:rPr lang="en-US" altLang="en-US" sz="2000" dirty="0" smtClean="0"/>
              <a:t>Bring in *</a:t>
            </a:r>
            <a:r>
              <a:rPr lang="en-US" altLang="en-US" sz="2000" dirty="0" err="1" smtClean="0"/>
              <a:t>ortho.tifs</a:t>
            </a:r>
            <a:r>
              <a:rPr lang="en-US" altLang="en-US" sz="2000" dirty="0" smtClean="0"/>
              <a:t> to *.</a:t>
            </a:r>
            <a:r>
              <a:rPr lang="en-US" altLang="en-US" sz="2000" dirty="0" err="1" smtClean="0"/>
              <a:t>mxd</a:t>
            </a:r>
            <a:r>
              <a:rPr lang="en-US" altLang="en-US" sz="2000" dirty="0" smtClean="0"/>
              <a:t> and check for coverage, image quality, alignment with base imagery – every night, every run</a:t>
            </a:r>
          </a:p>
          <a:p>
            <a:pPr lvl="1"/>
            <a:r>
              <a:rPr lang="en-US" sz="1600" dirty="0" err="1"/>
              <a:t>Color.tifs</a:t>
            </a:r>
            <a:r>
              <a:rPr lang="en-US" sz="1600" dirty="0"/>
              <a:t> are created from </a:t>
            </a:r>
            <a:r>
              <a:rPr lang="en-US" sz="1600" dirty="0" err="1"/>
              <a:t>ortho</a:t>
            </a:r>
            <a:r>
              <a:rPr lang="en-US" sz="1600" dirty="0"/>
              <a:t> </a:t>
            </a:r>
            <a:r>
              <a:rPr lang="en-US" sz="1600" dirty="0" err="1"/>
              <a:t>tifs</a:t>
            </a:r>
            <a:r>
              <a:rPr lang="en-US" sz="1600" dirty="0"/>
              <a:t> so if </a:t>
            </a:r>
            <a:r>
              <a:rPr lang="en-US" sz="1600" dirty="0" err="1"/>
              <a:t>ortho</a:t>
            </a:r>
            <a:r>
              <a:rPr lang="en-US" sz="1600" dirty="0"/>
              <a:t> </a:t>
            </a:r>
            <a:r>
              <a:rPr lang="en-US" sz="1600" dirty="0" err="1"/>
              <a:t>tif</a:t>
            </a:r>
            <a:r>
              <a:rPr lang="en-US" sz="1600" dirty="0"/>
              <a:t> lines up, the color will as </a:t>
            </a:r>
            <a:r>
              <a:rPr lang="en-US" sz="1600" dirty="0" smtClean="0"/>
              <a:t>well</a:t>
            </a:r>
            <a:endParaRPr lang="en-US" altLang="en-US" sz="1600" dirty="0" smtClean="0"/>
          </a:p>
          <a:p>
            <a:pPr eaLnBrk="1" hangingPunct="1"/>
            <a:r>
              <a:rPr lang="en-US" altLang="en-US" sz="2000" dirty="0" smtClean="0"/>
              <a:t>Get overall sense of how much heat there is to map and what your timeframe is</a:t>
            </a:r>
          </a:p>
          <a:p>
            <a:pPr eaLnBrk="1" hangingPunct="1"/>
            <a:r>
              <a:rPr lang="en-US" altLang="en-US" sz="2000" dirty="0" smtClean="0"/>
              <a:t>If time is tight, digitize priority areas/products first</a:t>
            </a:r>
          </a:p>
          <a:p>
            <a:pPr eaLnBrk="1" hangingPunct="1"/>
            <a:r>
              <a:rPr lang="en-US" altLang="en-US" sz="2000" dirty="0" smtClean="0"/>
              <a:t>Raw heat data shapefile useful for</a:t>
            </a:r>
          </a:p>
          <a:p>
            <a:pPr lvl="1" eaLnBrk="1" hangingPunct="1"/>
            <a:r>
              <a:rPr lang="en-US" altLang="en-US" sz="1800" dirty="0" smtClean="0"/>
              <a:t>Ensuring you’ve covered everything especially outside perimeter</a:t>
            </a:r>
          </a:p>
          <a:p>
            <a:pPr eaLnBrk="1" hangingPunct="1"/>
            <a:r>
              <a:rPr lang="en-US" altLang="en-US" sz="2000" dirty="0" smtClean="0"/>
              <a:t>When done digitizing - clear all selections, calculate acres, turn off layers not needed in map</a:t>
            </a:r>
          </a:p>
          <a:p>
            <a:pPr eaLnBrk="1" hangingPunct="1"/>
            <a:r>
              <a:rPr lang="en-US" altLang="en-US" sz="2000" dirty="0" smtClean="0"/>
              <a:t>Produce pdf file, </a:t>
            </a:r>
            <a:r>
              <a:rPr lang="en-US" altLang="en-US" sz="2000" dirty="0" err="1" smtClean="0"/>
              <a:t>kmz</a:t>
            </a:r>
            <a:r>
              <a:rPr lang="en-US" altLang="en-US" sz="2000" dirty="0" smtClean="0"/>
              <a:t>, fill out log, zip shapefiles and post to NIFC ftp site</a:t>
            </a:r>
          </a:p>
        </p:txBody>
      </p:sp>
    </p:spTree>
    <p:extLst>
      <p:ext uri="{BB962C8B-B14F-4D97-AF65-F5344CB8AC3E}">
        <p14:creationId xmlns:p14="http://schemas.microsoft.com/office/powerpoint/2010/main" val="242212094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73100" y="952500"/>
            <a:ext cx="7772400" cy="876300"/>
          </a:xfrm>
        </p:spPr>
        <p:txBody>
          <a:bodyPr/>
          <a:lstStyle/>
          <a:p>
            <a:pPr eaLnBrk="1" hangingPunct="1"/>
            <a:r>
              <a:rPr lang="en-US" smtClean="0"/>
              <a:t>Communication with SITL</a:t>
            </a:r>
          </a:p>
        </p:txBody>
      </p:sp>
      <p:sp>
        <p:nvSpPr>
          <p:cNvPr id="14339" name="Rectangle 3"/>
          <p:cNvSpPr>
            <a:spLocks noGrp="1" noChangeArrowheads="1"/>
          </p:cNvSpPr>
          <p:nvPr>
            <p:ph type="body" idx="1"/>
          </p:nvPr>
        </p:nvSpPr>
        <p:spPr>
          <a:xfrm>
            <a:off x="673100" y="1752600"/>
            <a:ext cx="7772400" cy="4622800"/>
          </a:xfrm>
        </p:spPr>
        <p:txBody>
          <a:bodyPr/>
          <a:lstStyle/>
          <a:p>
            <a:pPr eaLnBrk="1" hangingPunct="1"/>
            <a:r>
              <a:rPr lang="en-US" sz="2800" dirty="0" smtClean="0"/>
              <a:t>Exchange contact info, best times/way to get a hold of them (text message, email, phone)</a:t>
            </a:r>
          </a:p>
          <a:p>
            <a:pPr eaLnBrk="1" hangingPunct="1"/>
            <a:r>
              <a:rPr lang="en-US" sz="2800" dirty="0" smtClean="0"/>
              <a:t>What/how to deliver products</a:t>
            </a:r>
          </a:p>
          <a:p>
            <a:pPr lvl="1" eaLnBrk="1" hangingPunct="1"/>
            <a:r>
              <a:rPr lang="en-US" sz="2400" dirty="0" smtClean="0"/>
              <a:t>Additional products </a:t>
            </a:r>
            <a:r>
              <a:rPr lang="en-US" sz="2400" i="1" dirty="0" smtClean="0"/>
              <a:t>as time permits</a:t>
            </a:r>
          </a:p>
          <a:p>
            <a:pPr lvl="2" eaLnBrk="1" hangingPunct="1">
              <a:buClr>
                <a:schemeClr val="folHlink"/>
              </a:buClr>
            </a:pPr>
            <a:r>
              <a:rPr lang="en-US" sz="2000" dirty="0" smtClean="0"/>
              <a:t>Zoomed maps, smaller handouts, KMZs</a:t>
            </a:r>
          </a:p>
          <a:p>
            <a:pPr eaLnBrk="1" hangingPunct="1"/>
            <a:r>
              <a:rPr lang="en-US" sz="2800" dirty="0" smtClean="0"/>
              <a:t>Stress the time imagery was collected</a:t>
            </a:r>
          </a:p>
          <a:p>
            <a:pPr eaLnBrk="1" hangingPunct="1"/>
            <a:r>
              <a:rPr lang="en-US" sz="2800" dirty="0" smtClean="0"/>
              <a:t>Be accessible – PM briefing if possible, provide cell # </a:t>
            </a:r>
          </a:p>
          <a:p>
            <a:pPr eaLnBrk="1" hangingPunct="1"/>
            <a:r>
              <a:rPr lang="en-US" sz="2800" dirty="0" smtClean="0"/>
              <a:t>Make sure you contact info is on scanner order </a:t>
            </a:r>
          </a:p>
        </p:txBody>
      </p:sp>
    </p:spTree>
    <p:extLst>
      <p:ext uri="{BB962C8B-B14F-4D97-AF65-F5344CB8AC3E}">
        <p14:creationId xmlns:p14="http://schemas.microsoft.com/office/powerpoint/2010/main" val="44438023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Communication with SITL </a:t>
            </a:r>
          </a:p>
        </p:txBody>
      </p:sp>
      <p:sp>
        <p:nvSpPr>
          <p:cNvPr id="15363" name="Rectangle 3"/>
          <p:cNvSpPr>
            <a:spLocks noGrp="1" noChangeArrowheads="1"/>
          </p:cNvSpPr>
          <p:nvPr>
            <p:ph type="body" idx="1"/>
          </p:nvPr>
        </p:nvSpPr>
        <p:spPr/>
        <p:txBody>
          <a:bodyPr/>
          <a:lstStyle/>
          <a:p>
            <a:pPr eaLnBrk="1" hangingPunct="1"/>
            <a:r>
              <a:rPr lang="en-US" dirty="0" smtClean="0"/>
              <a:t>Remember – The IRIN works for the SITL!</a:t>
            </a:r>
          </a:p>
          <a:p>
            <a:pPr eaLnBrk="1" hangingPunct="1"/>
            <a:r>
              <a:rPr lang="en-US" dirty="0" smtClean="0"/>
              <a:t>Do not distribute digital or hardcopy products without the approval of the SITL</a:t>
            </a:r>
          </a:p>
          <a:p>
            <a:pPr lvl="1" eaLnBrk="1" hangingPunct="1"/>
            <a:r>
              <a:rPr lang="en-US" dirty="0" smtClean="0"/>
              <a:t>Once data is posted to NIFC ftp site it becomes responsibility of the incident</a:t>
            </a:r>
          </a:p>
          <a:p>
            <a:pPr eaLnBrk="1" hangingPunct="1"/>
            <a:endParaRPr lang="en-US" dirty="0" smtClean="0"/>
          </a:p>
        </p:txBody>
      </p:sp>
    </p:spTree>
    <p:extLst>
      <p:ext uri="{BB962C8B-B14F-4D97-AF65-F5344CB8AC3E}">
        <p14:creationId xmlns:p14="http://schemas.microsoft.com/office/powerpoint/2010/main" val="4266241734"/>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eaLnBrk="1" hangingPunct="1"/>
            <a:r>
              <a:rPr lang="en-US" smtClean="0"/>
              <a:t>Coordination with GISS</a:t>
            </a:r>
          </a:p>
        </p:txBody>
      </p:sp>
      <p:sp>
        <p:nvSpPr>
          <p:cNvPr id="16387" name="Rectangle 3"/>
          <p:cNvSpPr>
            <a:spLocks noGrp="1" noChangeArrowheads="1"/>
          </p:cNvSpPr>
          <p:nvPr>
            <p:ph type="body" idx="1"/>
          </p:nvPr>
        </p:nvSpPr>
        <p:spPr>
          <a:xfrm>
            <a:off x="685799" y="2171700"/>
            <a:ext cx="8008257" cy="3721100"/>
          </a:xfrm>
        </p:spPr>
        <p:txBody>
          <a:bodyPr/>
          <a:lstStyle/>
          <a:p>
            <a:pPr eaLnBrk="1" hangingPunct="1"/>
            <a:r>
              <a:rPr lang="en-US" dirty="0" smtClean="0"/>
              <a:t>Good source of base imagery, </a:t>
            </a:r>
            <a:r>
              <a:rPr lang="en-US" dirty="0" err="1" smtClean="0"/>
              <a:t>intel</a:t>
            </a:r>
            <a:r>
              <a:rPr lang="en-US" dirty="0" smtClean="0"/>
              <a:t> and updates</a:t>
            </a:r>
          </a:p>
          <a:p>
            <a:pPr eaLnBrk="1" hangingPunct="1"/>
            <a:r>
              <a:rPr lang="en-US" dirty="0" smtClean="0"/>
              <a:t>Exchange contact info (w/ SITL approval)</a:t>
            </a:r>
          </a:p>
          <a:p>
            <a:pPr eaLnBrk="1" hangingPunct="1"/>
            <a:r>
              <a:rPr lang="en-US" dirty="0" smtClean="0"/>
              <a:t>Agree on projections, data exchange protocol (posting of new perimeter)</a:t>
            </a:r>
          </a:p>
          <a:p>
            <a:pPr eaLnBrk="1" hangingPunct="1"/>
            <a:r>
              <a:rPr lang="en-US" dirty="0" smtClean="0"/>
              <a:t>Set up schedule or communication protocol</a:t>
            </a:r>
          </a:p>
        </p:txBody>
      </p:sp>
    </p:spTree>
    <p:extLst>
      <p:ext uri="{BB962C8B-B14F-4D97-AF65-F5344CB8AC3E}">
        <p14:creationId xmlns:p14="http://schemas.microsoft.com/office/powerpoint/2010/main" val="209347812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70372" name="Object 4"/>
          <p:cNvGraphicFramePr>
            <a:graphicFrameLocks noChangeAspect="1"/>
          </p:cNvGraphicFramePr>
          <p:nvPr>
            <p:extLst/>
          </p:nvPr>
        </p:nvGraphicFramePr>
        <p:xfrm>
          <a:off x="838200" y="1086536"/>
          <a:ext cx="6954838" cy="5518150"/>
        </p:xfrm>
        <a:graphic>
          <a:graphicData uri="http://schemas.openxmlformats.org/presentationml/2006/ole">
            <mc:AlternateContent xmlns:mc="http://schemas.openxmlformats.org/markup-compatibility/2006">
              <mc:Choice xmlns:v="urn:schemas-microsoft-com:vml" Requires="v">
                <p:oleObj spid="_x0000_s2050" name="RFFlow" r:id="rId4" imgW="6955200" imgH="5518800" progId="RFFlow4">
                  <p:embed/>
                </p:oleObj>
              </mc:Choice>
              <mc:Fallback>
                <p:oleObj name="RFFlow" r:id="rId4" imgW="6955200" imgH="5518800" progId="RFFlow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1086536"/>
                        <a:ext cx="6954838" cy="55181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70370" name="Rectangle 2"/>
          <p:cNvSpPr>
            <a:spLocks noGrp="1" noChangeArrowheads="1"/>
          </p:cNvSpPr>
          <p:nvPr>
            <p:ph type="title"/>
          </p:nvPr>
        </p:nvSpPr>
        <p:spPr>
          <a:xfrm>
            <a:off x="685800" y="1028700"/>
            <a:ext cx="7772400" cy="581159"/>
          </a:xfrm>
        </p:spPr>
        <p:txBody>
          <a:bodyPr/>
          <a:lstStyle/>
          <a:p>
            <a:r>
              <a:rPr lang="en-US" sz="4000" dirty="0"/>
              <a:t>IR Team Coordination</a:t>
            </a:r>
          </a:p>
        </p:txBody>
      </p:sp>
      <p:graphicFrame>
        <p:nvGraphicFramePr>
          <p:cNvPr id="570373" name="Object 5"/>
          <p:cNvGraphicFramePr>
            <a:graphicFrameLocks noChangeAspect="1"/>
          </p:cNvGraphicFramePr>
          <p:nvPr/>
        </p:nvGraphicFramePr>
        <p:xfrm>
          <a:off x="1066800" y="2178050"/>
          <a:ext cx="5821363" cy="4006850"/>
        </p:xfrm>
        <a:graphic>
          <a:graphicData uri="http://schemas.openxmlformats.org/presentationml/2006/ole">
            <mc:AlternateContent xmlns:mc="http://schemas.openxmlformats.org/markup-compatibility/2006">
              <mc:Choice xmlns:v="urn:schemas-microsoft-com:vml" Requires="v">
                <p:oleObj spid="_x0000_s2051" name="RFFlow" r:id="rId6" imgW="5821200" imgH="4006800" progId="RFFlow4">
                  <p:embed/>
                </p:oleObj>
              </mc:Choice>
              <mc:Fallback>
                <p:oleObj name="RFFlow" r:id="rId6" imgW="5821200" imgH="4006800" progId="RFFlow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66800" y="2178050"/>
                        <a:ext cx="5821363" cy="40068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pSp>
        <p:nvGrpSpPr>
          <p:cNvPr id="570374" name="Group 6"/>
          <p:cNvGrpSpPr>
            <a:grpSpLocks/>
          </p:cNvGrpSpPr>
          <p:nvPr/>
        </p:nvGrpSpPr>
        <p:grpSpPr bwMode="auto">
          <a:xfrm>
            <a:off x="1752600" y="2482850"/>
            <a:ext cx="6172200" cy="3629025"/>
            <a:chOff x="1056" y="1392"/>
            <a:chExt cx="3888" cy="2286"/>
          </a:xfrm>
        </p:grpSpPr>
        <p:graphicFrame>
          <p:nvGraphicFramePr>
            <p:cNvPr id="570375" name="Object 7"/>
            <p:cNvGraphicFramePr>
              <a:graphicFrameLocks noChangeAspect="1"/>
            </p:cNvGraphicFramePr>
            <p:nvPr/>
          </p:nvGraphicFramePr>
          <p:xfrm>
            <a:off x="1056" y="1392"/>
            <a:ext cx="3143" cy="2286"/>
          </p:xfrm>
          <a:graphic>
            <a:graphicData uri="http://schemas.openxmlformats.org/presentationml/2006/ole">
              <mc:AlternateContent xmlns:mc="http://schemas.openxmlformats.org/markup-compatibility/2006">
                <mc:Choice xmlns:v="urn:schemas-microsoft-com:vml" Requires="v">
                  <p:oleObj spid="_x0000_s2052" name="RFFlow" r:id="rId8" imgW="4989600" imgH="3628800" progId="RFFlow4">
                    <p:embed/>
                  </p:oleObj>
                </mc:Choice>
                <mc:Fallback>
                  <p:oleObj name="RFFlow" r:id="rId8" imgW="4989600" imgH="3628800" progId="RFFlow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056" y="1392"/>
                          <a:ext cx="3143" cy="228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570376" name="Oval 8"/>
            <p:cNvSpPr>
              <a:spLocks noChangeArrowheads="1"/>
            </p:cNvSpPr>
            <p:nvPr/>
          </p:nvSpPr>
          <p:spPr bwMode="auto">
            <a:xfrm>
              <a:off x="4032" y="3216"/>
              <a:ext cx="912" cy="432"/>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extLst>
      <p:ext uri="{BB962C8B-B14F-4D97-AF65-F5344CB8AC3E}">
        <p14:creationId xmlns:p14="http://schemas.microsoft.com/office/powerpoint/2010/main" val="1734780136"/>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533400"/>
            <a:ext cx="7772400" cy="1143000"/>
          </a:xfrm>
        </p:spPr>
        <p:txBody>
          <a:bodyPr/>
          <a:lstStyle/>
          <a:p>
            <a:pPr eaLnBrk="1" hangingPunct="1"/>
            <a:r>
              <a:rPr lang="en-US" smtClean="0"/>
              <a:t>Data Delivery</a:t>
            </a:r>
          </a:p>
        </p:txBody>
      </p:sp>
      <p:sp>
        <p:nvSpPr>
          <p:cNvPr id="24579" name="Rectangle 3"/>
          <p:cNvSpPr>
            <a:spLocks noGrp="1" noChangeArrowheads="1"/>
          </p:cNvSpPr>
          <p:nvPr>
            <p:ph type="body" idx="1"/>
          </p:nvPr>
        </p:nvSpPr>
        <p:spPr>
          <a:xfrm>
            <a:off x="673100" y="1574800"/>
            <a:ext cx="7772400" cy="4114800"/>
          </a:xfrm>
        </p:spPr>
        <p:txBody>
          <a:bodyPr/>
          <a:lstStyle/>
          <a:p>
            <a:pPr eaLnBrk="1" hangingPunct="1"/>
            <a:r>
              <a:rPr lang="en-US" dirty="0" smtClean="0"/>
              <a:t>NIFC ftp site</a:t>
            </a:r>
          </a:p>
          <a:p>
            <a:pPr lvl="1" eaLnBrk="1" hangingPunct="1"/>
            <a:r>
              <a:rPr lang="en-US" dirty="0" smtClean="0"/>
              <a:t>ftp://ftp.nifc.gov</a:t>
            </a:r>
          </a:p>
          <a:p>
            <a:pPr lvl="1" eaLnBrk="1" hangingPunct="1"/>
            <a:r>
              <a:rPr lang="en-US" dirty="0" smtClean="0"/>
              <a:t>Secure ftp client to upload data</a:t>
            </a:r>
          </a:p>
          <a:p>
            <a:pPr lvl="2" eaLnBrk="1" hangingPunct="1"/>
            <a:r>
              <a:rPr lang="en-US" dirty="0" smtClean="0"/>
              <a:t>Need to be part of IRIN user group to access imagery</a:t>
            </a:r>
          </a:p>
          <a:p>
            <a:pPr eaLnBrk="1" hangingPunct="1"/>
            <a:r>
              <a:rPr lang="en-US" dirty="0" smtClean="0"/>
              <a:t>Can e-mail products if problems with NIFC ftp site access</a:t>
            </a:r>
          </a:p>
          <a:p>
            <a:pPr eaLnBrk="1" hangingPunct="1"/>
            <a:endParaRPr lang="en-US" dirty="0" smtClean="0"/>
          </a:p>
        </p:txBody>
      </p:sp>
    </p:spTree>
    <p:extLst>
      <p:ext uri="{BB962C8B-B14F-4D97-AF65-F5344CB8AC3E}">
        <p14:creationId xmlns:p14="http://schemas.microsoft.com/office/powerpoint/2010/main" val="1922014199"/>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028700"/>
            <a:ext cx="7772400" cy="787400"/>
          </a:xfrm>
        </p:spPr>
        <p:txBody>
          <a:bodyPr/>
          <a:lstStyle/>
          <a:p>
            <a:r>
              <a:rPr lang="en-US" dirty="0" smtClean="0"/>
              <a:t>NIFC FTP Site</a:t>
            </a:r>
            <a:endParaRPr lang="en-US" dirty="0"/>
          </a:p>
        </p:txBody>
      </p:sp>
      <p:sp>
        <p:nvSpPr>
          <p:cNvPr id="3" name="Content Placeholder 2"/>
          <p:cNvSpPr>
            <a:spLocks noGrp="1"/>
          </p:cNvSpPr>
          <p:nvPr>
            <p:ph idx="1"/>
          </p:nvPr>
        </p:nvSpPr>
        <p:spPr>
          <a:xfrm>
            <a:off x="685800" y="1917700"/>
            <a:ext cx="7772400" cy="4114800"/>
          </a:xfrm>
        </p:spPr>
        <p:txBody>
          <a:bodyPr/>
          <a:lstStyle/>
          <a:p>
            <a:r>
              <a:rPr lang="en-US" sz="2800" dirty="0" smtClean="0"/>
              <a:t>All users need NAP/ROSS accounts for upload access and must use a secure ftp client</a:t>
            </a:r>
          </a:p>
          <a:p>
            <a:pPr marL="342900" lvl="1" indent="-342900">
              <a:buClr>
                <a:schemeClr val="accent2"/>
              </a:buClr>
              <a:buSzPct val="80000"/>
              <a:buBlip>
                <a:blip r:embed="rId2"/>
              </a:buBlip>
            </a:pPr>
            <a:r>
              <a:rPr lang="en-US" dirty="0"/>
              <a:t>IRIN user group includes read/write access to the </a:t>
            </a:r>
            <a:r>
              <a:rPr lang="en-US" dirty="0" smtClean="0"/>
              <a:t>2019_Fires </a:t>
            </a:r>
            <a:r>
              <a:rPr lang="en-US" dirty="0"/>
              <a:t>folder in NIROPS as well as write access to </a:t>
            </a:r>
            <a:r>
              <a:rPr lang="en-US" dirty="0" err="1"/>
              <a:t>Incident_Specific_Data</a:t>
            </a:r>
            <a:r>
              <a:rPr lang="en-US" dirty="0"/>
              <a:t> folders </a:t>
            </a:r>
            <a:r>
              <a:rPr lang="en-US" i="1" dirty="0"/>
              <a:t>for all </a:t>
            </a:r>
            <a:r>
              <a:rPr lang="en-US" i="1" dirty="0" smtClean="0"/>
              <a:t>GACCs</a:t>
            </a:r>
            <a:endParaRPr lang="en-US" dirty="0" smtClean="0"/>
          </a:p>
          <a:p>
            <a:r>
              <a:rPr lang="en-US" sz="2800" dirty="0" smtClean="0"/>
              <a:t>But all products can be accessed without passwords via </a:t>
            </a:r>
            <a:r>
              <a:rPr lang="en-US" sz="2800" dirty="0" smtClean="0">
                <a:hlinkClick r:id="rId3"/>
              </a:rPr>
              <a:t>https://ftp.nifc.gov</a:t>
            </a:r>
            <a:r>
              <a:rPr lang="en-US" sz="2800" dirty="0" smtClean="0"/>
              <a:t> </a:t>
            </a:r>
          </a:p>
          <a:p>
            <a:pPr marL="0" indent="0">
              <a:buNone/>
            </a:pPr>
            <a:endParaRPr lang="en-US" dirty="0"/>
          </a:p>
        </p:txBody>
      </p:sp>
    </p:spTree>
    <p:extLst>
      <p:ext uri="{BB962C8B-B14F-4D97-AF65-F5344CB8AC3E}">
        <p14:creationId xmlns:p14="http://schemas.microsoft.com/office/powerpoint/2010/main" val="158705352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Grp="1" noChangeArrowheads="1"/>
          </p:cNvSpPr>
          <p:nvPr>
            <p:ph type="title"/>
          </p:nvPr>
        </p:nvSpPr>
        <p:spPr>
          <a:xfrm>
            <a:off x="98479" y="1028700"/>
            <a:ext cx="8975910" cy="625929"/>
          </a:xfrm>
        </p:spPr>
        <p:txBody>
          <a:bodyPr/>
          <a:lstStyle/>
          <a:p>
            <a:pPr eaLnBrk="1" hangingPunct="1"/>
            <a:r>
              <a:rPr lang="en-US" sz="4000" dirty="0" smtClean="0"/>
              <a:t>NIFC ftp file structure (NIROPS products)</a:t>
            </a:r>
          </a:p>
        </p:txBody>
      </p:sp>
      <p:pic>
        <p:nvPicPr>
          <p:cNvPr id="4" name="Picture 3"/>
          <p:cNvPicPr>
            <a:picLocks noChangeAspect="1"/>
          </p:cNvPicPr>
          <p:nvPr/>
        </p:nvPicPr>
        <p:blipFill>
          <a:blip r:embed="rId2"/>
          <a:stretch>
            <a:fillRect/>
          </a:stretch>
        </p:blipFill>
        <p:spPr>
          <a:xfrm>
            <a:off x="98478" y="1654629"/>
            <a:ext cx="2580952" cy="2057143"/>
          </a:xfrm>
          <a:prstGeom prst="rect">
            <a:avLst/>
          </a:prstGeom>
        </p:spPr>
      </p:pic>
      <p:pic>
        <p:nvPicPr>
          <p:cNvPr id="9" name="Picture 8"/>
          <p:cNvPicPr>
            <a:picLocks noChangeAspect="1"/>
          </p:cNvPicPr>
          <p:nvPr/>
        </p:nvPicPr>
        <p:blipFill>
          <a:blip r:embed="rId3"/>
          <a:stretch>
            <a:fillRect/>
          </a:stretch>
        </p:blipFill>
        <p:spPr>
          <a:xfrm>
            <a:off x="5093437" y="5198676"/>
            <a:ext cx="3980952" cy="1390476"/>
          </a:xfrm>
          <a:prstGeom prst="rect">
            <a:avLst/>
          </a:prstGeom>
        </p:spPr>
      </p:pic>
      <p:pic>
        <p:nvPicPr>
          <p:cNvPr id="11" name="Picture 10"/>
          <p:cNvPicPr>
            <a:picLocks noChangeAspect="1"/>
          </p:cNvPicPr>
          <p:nvPr/>
        </p:nvPicPr>
        <p:blipFill>
          <a:blip r:embed="rId4"/>
          <a:stretch>
            <a:fillRect/>
          </a:stretch>
        </p:blipFill>
        <p:spPr>
          <a:xfrm>
            <a:off x="2902610" y="1540343"/>
            <a:ext cx="1352381" cy="2952381"/>
          </a:xfrm>
          <a:prstGeom prst="rect">
            <a:avLst/>
          </a:prstGeom>
        </p:spPr>
      </p:pic>
      <p:pic>
        <p:nvPicPr>
          <p:cNvPr id="12" name="Picture 11"/>
          <p:cNvPicPr>
            <a:picLocks noChangeAspect="1"/>
          </p:cNvPicPr>
          <p:nvPr/>
        </p:nvPicPr>
        <p:blipFill>
          <a:blip r:embed="rId5"/>
          <a:stretch>
            <a:fillRect/>
          </a:stretch>
        </p:blipFill>
        <p:spPr>
          <a:xfrm>
            <a:off x="4478171" y="1651896"/>
            <a:ext cx="2666667" cy="1561905"/>
          </a:xfrm>
          <a:prstGeom prst="rect">
            <a:avLst/>
          </a:prstGeom>
        </p:spPr>
      </p:pic>
      <p:pic>
        <p:nvPicPr>
          <p:cNvPr id="13" name="Picture 12"/>
          <p:cNvPicPr>
            <a:picLocks noChangeAspect="1"/>
          </p:cNvPicPr>
          <p:nvPr/>
        </p:nvPicPr>
        <p:blipFill>
          <a:blip r:embed="rId6"/>
          <a:stretch>
            <a:fillRect/>
          </a:stretch>
        </p:blipFill>
        <p:spPr>
          <a:xfrm>
            <a:off x="6053732" y="2798902"/>
            <a:ext cx="2628571" cy="2076190"/>
          </a:xfrm>
          <a:prstGeom prst="rect">
            <a:avLst/>
          </a:prstGeom>
        </p:spPr>
      </p:pic>
      <p:pic>
        <p:nvPicPr>
          <p:cNvPr id="14" name="Picture 13"/>
          <p:cNvPicPr>
            <a:picLocks noChangeAspect="1"/>
          </p:cNvPicPr>
          <p:nvPr/>
        </p:nvPicPr>
        <p:blipFill>
          <a:blip r:embed="rId7"/>
          <a:stretch>
            <a:fillRect/>
          </a:stretch>
        </p:blipFill>
        <p:spPr>
          <a:xfrm>
            <a:off x="383896" y="5146167"/>
            <a:ext cx="1914286" cy="1000000"/>
          </a:xfrm>
          <a:prstGeom prst="rect">
            <a:avLst/>
          </a:prstGeom>
        </p:spPr>
      </p:pic>
      <p:pic>
        <p:nvPicPr>
          <p:cNvPr id="16" name="Picture 15"/>
          <p:cNvPicPr>
            <a:picLocks noChangeAspect="1"/>
          </p:cNvPicPr>
          <p:nvPr/>
        </p:nvPicPr>
        <p:blipFill>
          <a:blip r:embed="rId8"/>
          <a:stretch>
            <a:fillRect/>
          </a:stretch>
        </p:blipFill>
        <p:spPr>
          <a:xfrm>
            <a:off x="2819619" y="5198676"/>
            <a:ext cx="1752381" cy="1314286"/>
          </a:xfrm>
          <a:prstGeom prst="rect">
            <a:avLst/>
          </a:prstGeom>
        </p:spPr>
      </p:pic>
      <p:sp>
        <p:nvSpPr>
          <p:cNvPr id="17" name="Rectangle 16"/>
          <p:cNvSpPr/>
          <p:nvPr/>
        </p:nvSpPr>
        <p:spPr>
          <a:xfrm>
            <a:off x="-17504" y="6343685"/>
            <a:ext cx="2837123" cy="338554"/>
          </a:xfrm>
          <a:prstGeom prst="rect">
            <a:avLst/>
          </a:prstGeom>
        </p:spPr>
        <p:txBody>
          <a:bodyPr wrap="none">
            <a:spAutoFit/>
          </a:bodyPr>
          <a:lstStyle/>
          <a:p>
            <a:r>
              <a:rPr lang="en-US" b="1" dirty="0">
                <a:solidFill>
                  <a:schemeClr val="bg2"/>
                </a:solidFill>
              </a:rPr>
              <a:t>IR folder is outside GIS folder</a:t>
            </a:r>
          </a:p>
        </p:txBody>
      </p:sp>
    </p:spTree>
    <p:extLst>
      <p:ext uri="{BB962C8B-B14F-4D97-AF65-F5344CB8AC3E}">
        <p14:creationId xmlns:p14="http://schemas.microsoft.com/office/powerpoint/2010/main" val="151966242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4"/>
          <p:cNvSpPr>
            <a:spLocks noGrp="1" noChangeArrowheads="1"/>
          </p:cNvSpPr>
          <p:nvPr>
            <p:ph type="title"/>
          </p:nvPr>
        </p:nvSpPr>
        <p:spPr>
          <a:xfrm>
            <a:off x="783792" y="1583648"/>
            <a:ext cx="7772400" cy="625929"/>
          </a:xfrm>
        </p:spPr>
        <p:txBody>
          <a:bodyPr/>
          <a:lstStyle/>
          <a:p>
            <a:pPr eaLnBrk="1" hangingPunct="1"/>
            <a:r>
              <a:rPr lang="en-US" sz="4000" dirty="0" smtClean="0"/>
              <a:t>NIFC ftp file structure </a:t>
            </a:r>
            <a:br>
              <a:rPr lang="en-US" sz="4000" dirty="0" smtClean="0"/>
            </a:br>
            <a:r>
              <a:rPr lang="en-US" sz="4000" dirty="0" smtClean="0"/>
              <a:t>(Aircraft 3 products)</a:t>
            </a:r>
          </a:p>
        </p:txBody>
      </p:sp>
      <p:pic>
        <p:nvPicPr>
          <p:cNvPr id="6" name="Picture 5"/>
          <p:cNvPicPr>
            <a:picLocks noChangeAspect="1"/>
          </p:cNvPicPr>
          <p:nvPr/>
        </p:nvPicPr>
        <p:blipFill>
          <a:blip r:embed="rId2"/>
          <a:stretch>
            <a:fillRect/>
          </a:stretch>
        </p:blipFill>
        <p:spPr>
          <a:xfrm>
            <a:off x="783792" y="2489574"/>
            <a:ext cx="2952902" cy="2857647"/>
          </a:xfrm>
          <a:prstGeom prst="rect">
            <a:avLst/>
          </a:prstGeom>
        </p:spPr>
      </p:pic>
      <p:pic>
        <p:nvPicPr>
          <p:cNvPr id="7" name="Picture 6"/>
          <p:cNvPicPr>
            <a:picLocks noChangeAspect="1"/>
          </p:cNvPicPr>
          <p:nvPr/>
        </p:nvPicPr>
        <p:blipFill>
          <a:blip r:embed="rId3"/>
          <a:stretch>
            <a:fillRect/>
          </a:stretch>
        </p:blipFill>
        <p:spPr>
          <a:xfrm>
            <a:off x="4451094" y="2683258"/>
            <a:ext cx="2959252" cy="2470277"/>
          </a:xfrm>
          <a:prstGeom prst="rect">
            <a:avLst/>
          </a:prstGeom>
        </p:spPr>
      </p:pic>
      <p:pic>
        <p:nvPicPr>
          <p:cNvPr id="8" name="Picture 7"/>
          <p:cNvPicPr>
            <a:picLocks noChangeAspect="1"/>
          </p:cNvPicPr>
          <p:nvPr/>
        </p:nvPicPr>
        <p:blipFill>
          <a:blip r:embed="rId4"/>
          <a:stretch>
            <a:fillRect/>
          </a:stretch>
        </p:blipFill>
        <p:spPr>
          <a:xfrm>
            <a:off x="5339113" y="5474968"/>
            <a:ext cx="2870348" cy="1124008"/>
          </a:xfrm>
          <a:prstGeom prst="rect">
            <a:avLst/>
          </a:prstGeom>
        </p:spPr>
      </p:pic>
    </p:spTree>
    <p:extLst>
      <p:ext uri="{BB962C8B-B14F-4D97-AF65-F5344CB8AC3E}">
        <p14:creationId xmlns:p14="http://schemas.microsoft.com/office/powerpoint/2010/main" val="231798414"/>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73100" y="1117600"/>
            <a:ext cx="7772400" cy="711200"/>
          </a:xfrm>
        </p:spPr>
        <p:txBody>
          <a:bodyPr/>
          <a:lstStyle/>
          <a:p>
            <a:pPr eaLnBrk="1" hangingPunct="1"/>
            <a:r>
              <a:rPr lang="en-US" sz="4000" smtClean="0"/>
              <a:t>Introduction:  Unit Objectives</a:t>
            </a:r>
          </a:p>
        </p:txBody>
      </p:sp>
      <p:sp>
        <p:nvSpPr>
          <p:cNvPr id="6147" name="Rectangle 3"/>
          <p:cNvSpPr>
            <a:spLocks noGrp="1" noChangeArrowheads="1"/>
          </p:cNvSpPr>
          <p:nvPr>
            <p:ph type="body" idx="1"/>
          </p:nvPr>
        </p:nvSpPr>
        <p:spPr>
          <a:xfrm>
            <a:off x="635000" y="1955800"/>
            <a:ext cx="7772400" cy="4114800"/>
          </a:xfrm>
        </p:spPr>
        <p:txBody>
          <a:bodyPr/>
          <a:lstStyle/>
          <a:p>
            <a:pPr eaLnBrk="1" hangingPunct="1"/>
            <a:r>
              <a:rPr lang="en-US" dirty="0" smtClean="0"/>
              <a:t>By the end of this unit, the students will be able to:</a:t>
            </a:r>
          </a:p>
          <a:p>
            <a:pPr lvl="1" eaLnBrk="1" hangingPunct="1"/>
            <a:r>
              <a:rPr lang="en-US" dirty="0" smtClean="0"/>
              <a:t>Explain what is expected of an IRIN</a:t>
            </a:r>
          </a:p>
          <a:p>
            <a:pPr lvl="1" eaLnBrk="1" hangingPunct="1"/>
            <a:r>
              <a:rPr lang="en-US" dirty="0" smtClean="0"/>
              <a:t>Explain the IRIN work cycle on an assignment</a:t>
            </a:r>
          </a:p>
          <a:p>
            <a:pPr lvl="1" eaLnBrk="1" hangingPunct="1"/>
            <a:r>
              <a:rPr lang="en-US" dirty="0" smtClean="0"/>
              <a:t>List the steps necessary to become available for assignment as an IRIN</a:t>
            </a:r>
          </a:p>
          <a:p>
            <a:pPr lvl="1" eaLnBrk="1" hangingPunct="1">
              <a:buNone/>
            </a:pPr>
            <a:endParaRPr lang="en-US" dirty="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31825" y="2236788"/>
            <a:ext cx="7772400" cy="1143000"/>
          </a:xfrm>
        </p:spPr>
        <p:txBody>
          <a:bodyPr/>
          <a:lstStyle/>
          <a:p>
            <a:pPr algn="ctr" eaLnBrk="1" hangingPunct="1"/>
            <a:r>
              <a:rPr lang="en-US" smtClean="0"/>
              <a:t>Questions?</a:t>
            </a:r>
          </a:p>
        </p:txBody>
      </p:sp>
      <p:sp>
        <p:nvSpPr>
          <p:cNvPr id="21507" name="Rectangle 3"/>
          <p:cNvSpPr>
            <a:spLocks noGrp="1" noChangeArrowheads="1"/>
          </p:cNvSpPr>
          <p:nvPr>
            <p:ph type="body" idx="1"/>
          </p:nvPr>
        </p:nvSpPr>
        <p:spPr/>
        <p:txBody>
          <a:bodyPr/>
          <a:lstStyle/>
          <a:p>
            <a:pPr eaLnBrk="1" hangingPunct="1"/>
            <a:endParaRPr lang="en-US" smtClean="0"/>
          </a:p>
          <a:p>
            <a:pPr lvl="1" eaLnBrk="1" hangingPunct="1"/>
            <a:endParaRPr lang="en-US" smtClean="0"/>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808037"/>
            <a:ext cx="7772400" cy="774700"/>
          </a:xfrm>
        </p:spPr>
        <p:txBody>
          <a:bodyPr/>
          <a:lstStyle/>
          <a:p>
            <a:pPr eaLnBrk="1" hangingPunct="1"/>
            <a:r>
              <a:rPr lang="en-US" sz="3600" dirty="0" smtClean="0"/>
              <a:t>What Does an Infrared Interpreter Do?</a:t>
            </a:r>
          </a:p>
        </p:txBody>
      </p:sp>
      <p:sp>
        <p:nvSpPr>
          <p:cNvPr id="14339" name="Rectangle 3"/>
          <p:cNvSpPr>
            <a:spLocks noGrp="1" noChangeArrowheads="1"/>
          </p:cNvSpPr>
          <p:nvPr>
            <p:ph type="body" idx="1"/>
          </p:nvPr>
        </p:nvSpPr>
        <p:spPr>
          <a:xfrm>
            <a:off x="654844" y="1596644"/>
            <a:ext cx="7772400" cy="4114800"/>
          </a:xfrm>
        </p:spPr>
        <p:txBody>
          <a:bodyPr/>
          <a:lstStyle/>
          <a:p>
            <a:pPr eaLnBrk="1" hangingPunct="1">
              <a:lnSpc>
                <a:spcPct val="90000"/>
              </a:lnSpc>
            </a:pPr>
            <a:r>
              <a:rPr lang="en-US" sz="2800" dirty="0" smtClean="0"/>
              <a:t>An IRIN is an overhead resource who works for the SITL (Situation Unit Leader)</a:t>
            </a:r>
          </a:p>
          <a:p>
            <a:pPr marL="457200" lvl="1" indent="0" eaLnBrk="1" hangingPunct="1">
              <a:lnSpc>
                <a:spcPct val="90000"/>
              </a:lnSpc>
              <a:buNone/>
            </a:pPr>
            <a:endParaRPr lang="en-US" sz="2000" dirty="0" smtClean="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6549" y="2476780"/>
            <a:ext cx="5447452" cy="4242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112101" y="2476780"/>
            <a:ext cx="3584448" cy="2062103"/>
          </a:xfrm>
          <a:prstGeom prst="rect">
            <a:avLst/>
          </a:prstGeom>
        </p:spPr>
        <p:txBody>
          <a:bodyPr wrap="square">
            <a:spAutoFit/>
          </a:bodyPr>
          <a:lstStyle/>
          <a:p>
            <a:r>
              <a:rPr lang="en-US" b="1" u="sng" dirty="0">
                <a:latin typeface="+mn-lt"/>
              </a:rPr>
              <a:t>Situation </a:t>
            </a:r>
            <a:r>
              <a:rPr lang="en-US" b="1" u="sng" dirty="0" smtClean="0">
                <a:latin typeface="+mn-lt"/>
              </a:rPr>
              <a:t>Unit </a:t>
            </a:r>
            <a:r>
              <a:rPr lang="en-US" b="1" dirty="0" smtClean="0">
                <a:latin typeface="+mn-lt"/>
              </a:rPr>
              <a:t>-</a:t>
            </a:r>
            <a:endParaRPr lang="en-US" b="1" dirty="0">
              <a:latin typeface="+mn-lt"/>
            </a:endParaRPr>
          </a:p>
          <a:p>
            <a:r>
              <a:rPr lang="en-US" b="1" dirty="0">
                <a:latin typeface="+mn-lt"/>
              </a:rPr>
              <a:t>Functional unit within the planning section responsible for the collection, organization and analysis of incident status information, and for analysis of the situation as it progresses. Reports to the planning section chief. </a:t>
            </a:r>
          </a:p>
        </p:txBody>
      </p:sp>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685800" y="1193800"/>
            <a:ext cx="7772400" cy="774700"/>
          </a:xfrm>
        </p:spPr>
        <p:txBody>
          <a:bodyPr/>
          <a:lstStyle/>
          <a:p>
            <a:pPr eaLnBrk="1" hangingPunct="1"/>
            <a:r>
              <a:rPr lang="en-US" sz="3600" dirty="0" smtClean="0"/>
              <a:t>What Does an Infrared Interpreter Do?</a:t>
            </a:r>
          </a:p>
        </p:txBody>
      </p:sp>
      <p:sp>
        <p:nvSpPr>
          <p:cNvPr id="14339" name="Rectangle 3"/>
          <p:cNvSpPr>
            <a:spLocks noGrp="1" noChangeArrowheads="1"/>
          </p:cNvSpPr>
          <p:nvPr>
            <p:ph type="body" idx="1"/>
          </p:nvPr>
        </p:nvSpPr>
        <p:spPr>
          <a:xfrm>
            <a:off x="685800" y="2311400"/>
            <a:ext cx="7772400" cy="3377301"/>
          </a:xfrm>
        </p:spPr>
        <p:txBody>
          <a:bodyPr/>
          <a:lstStyle/>
          <a:p>
            <a:pPr eaLnBrk="1" hangingPunct="1">
              <a:lnSpc>
                <a:spcPct val="90000"/>
              </a:lnSpc>
            </a:pPr>
            <a:r>
              <a:rPr lang="en-US" sz="2800" dirty="0" smtClean="0"/>
              <a:t>An IRIN can work under two different scenarios</a:t>
            </a:r>
          </a:p>
          <a:p>
            <a:pPr lvl="1" eaLnBrk="1" hangingPunct="1">
              <a:lnSpc>
                <a:spcPct val="90000"/>
              </a:lnSpc>
            </a:pPr>
            <a:r>
              <a:rPr lang="en-US" sz="2400" dirty="0"/>
              <a:t>As a single resource working remotely from their home office.</a:t>
            </a:r>
          </a:p>
          <a:p>
            <a:pPr lvl="2" eaLnBrk="1" hangingPunct="1">
              <a:lnSpc>
                <a:spcPct val="90000"/>
              </a:lnSpc>
            </a:pPr>
            <a:r>
              <a:rPr lang="en-US" sz="1800" dirty="0" smtClean="0"/>
              <a:t>Almost always</a:t>
            </a:r>
            <a:endParaRPr lang="en-US" sz="2400" dirty="0" smtClean="0"/>
          </a:p>
          <a:p>
            <a:pPr lvl="1" eaLnBrk="1" hangingPunct="1">
              <a:lnSpc>
                <a:spcPct val="90000"/>
              </a:lnSpc>
            </a:pPr>
            <a:r>
              <a:rPr lang="en-US" sz="2400" dirty="0" smtClean="0"/>
              <a:t>As part of a “pod” of IRINs at a centralized location</a:t>
            </a:r>
          </a:p>
          <a:p>
            <a:pPr lvl="2" eaLnBrk="1" hangingPunct="1">
              <a:lnSpc>
                <a:spcPct val="90000"/>
              </a:lnSpc>
            </a:pPr>
            <a:r>
              <a:rPr lang="en-US" sz="1800" dirty="0" smtClean="0"/>
              <a:t>Used during periods of high fire activity in a given locale</a:t>
            </a:r>
          </a:p>
          <a:p>
            <a:pPr marL="457200" lvl="1" indent="0" eaLnBrk="1" hangingPunct="1">
              <a:lnSpc>
                <a:spcPct val="90000"/>
              </a:lnSpc>
              <a:buNone/>
            </a:pPr>
            <a:endParaRPr lang="en-US" sz="2000" dirty="0" smtClean="0"/>
          </a:p>
        </p:txBody>
      </p:sp>
    </p:spTree>
    <p:extLst>
      <p:ext uri="{BB962C8B-B14F-4D97-AF65-F5344CB8AC3E}">
        <p14:creationId xmlns:p14="http://schemas.microsoft.com/office/powerpoint/2010/main" val="400067352"/>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383146" y="1028700"/>
            <a:ext cx="4665372" cy="1143000"/>
          </a:xfrm>
        </p:spPr>
        <p:txBody>
          <a:bodyPr/>
          <a:lstStyle/>
          <a:p>
            <a:pPr eaLnBrk="1" hangingPunct="1"/>
            <a:r>
              <a:rPr lang="en-US" sz="3600" dirty="0"/>
              <a:t>What Does an Infrared Interpreter Do?</a:t>
            </a:r>
            <a:endParaRPr lang="en-US" dirty="0" smtClean="0"/>
          </a:p>
        </p:txBody>
      </p:sp>
      <p:sp>
        <p:nvSpPr>
          <p:cNvPr id="6147" name="Rectangle 3"/>
          <p:cNvSpPr>
            <a:spLocks noGrp="1" noChangeArrowheads="1"/>
          </p:cNvSpPr>
          <p:nvPr>
            <p:ph type="body" sz="half" idx="1"/>
          </p:nvPr>
        </p:nvSpPr>
        <p:spPr/>
        <p:txBody>
          <a:bodyPr/>
          <a:lstStyle/>
          <a:p>
            <a:pPr eaLnBrk="1" hangingPunct="1">
              <a:lnSpc>
                <a:spcPct val="80000"/>
              </a:lnSpc>
            </a:pPr>
            <a:r>
              <a:rPr lang="en-US" sz="2400" smtClean="0"/>
              <a:t>The primary duty of the IRIN is to “Interpret imagery and post findings on .. maps”.</a:t>
            </a:r>
          </a:p>
          <a:p>
            <a:pPr eaLnBrk="1" hangingPunct="1">
              <a:lnSpc>
                <a:spcPct val="80000"/>
              </a:lnSpc>
            </a:pPr>
            <a:r>
              <a:rPr lang="en-US" sz="2400" b="1" smtClean="0"/>
              <a:t>A base map with interpretation overlay is the primary product</a:t>
            </a:r>
            <a:r>
              <a:rPr lang="en-US" sz="2400" smtClean="0"/>
              <a:t>.</a:t>
            </a:r>
          </a:p>
          <a:p>
            <a:pPr eaLnBrk="1" hangingPunct="1">
              <a:lnSpc>
                <a:spcPct val="80000"/>
              </a:lnSpc>
            </a:pPr>
            <a:r>
              <a:rPr lang="en-US" sz="2400" smtClean="0"/>
              <a:t>This has evolved from a hardcopy map with mylar overlay to a digital or paper map produced in GIS.</a:t>
            </a:r>
          </a:p>
        </p:txBody>
      </p:sp>
      <p:pic>
        <p:nvPicPr>
          <p:cNvPr id="6148" name="Picture 4"/>
          <p:cNvPicPr>
            <a:picLocks noGrp="1" noChangeArrowheads="1"/>
          </p:cNvPicPr>
          <p:nvPr>
            <p:ph sz="quarter" idx="2"/>
          </p:nvPr>
        </p:nvPicPr>
        <p:blipFill>
          <a:blip r:embed="rId2" cstate="print"/>
          <a:srcRect/>
          <a:stretch>
            <a:fillRect/>
          </a:stretch>
        </p:blipFill>
        <p:spPr>
          <a:xfrm>
            <a:off x="4724400" y="1130300"/>
            <a:ext cx="4178300" cy="5016500"/>
          </a:xfrm>
          <a:noFill/>
        </p:spPr>
      </p:pic>
      <p:sp>
        <p:nvSpPr>
          <p:cNvPr id="2" name="Content Placeholder 1"/>
          <p:cNvSpPr>
            <a:spLocks noGrp="1"/>
          </p:cNvSpPr>
          <p:nvPr>
            <p:ph sz="quarter" idx="3"/>
          </p:nvPr>
        </p:nvSpPr>
        <p:spPr/>
        <p:txBody>
          <a:bodyPr/>
          <a:lstStyle/>
          <a:p>
            <a:endParaRPr lang="en-US"/>
          </a:p>
        </p:txBody>
      </p:sp>
      <p:pic>
        <p:nvPicPr>
          <p:cNvPr id="3" name="Picture 2"/>
          <p:cNvPicPr>
            <a:picLocks noChangeAspect="1"/>
          </p:cNvPicPr>
          <p:nvPr/>
        </p:nvPicPr>
        <p:blipFill>
          <a:blip r:embed="rId3"/>
          <a:stretch>
            <a:fillRect/>
          </a:stretch>
        </p:blipFill>
        <p:spPr>
          <a:xfrm>
            <a:off x="4724400" y="335016"/>
            <a:ext cx="4169925" cy="6450156"/>
          </a:xfrm>
          <a:prstGeom prst="rect">
            <a:avLst/>
          </a:prstGeom>
        </p:spPr>
      </p:pic>
    </p:spTree>
    <p:extLst>
      <p:ext uri="{BB962C8B-B14F-4D97-AF65-F5344CB8AC3E}">
        <p14:creationId xmlns:p14="http://schemas.microsoft.com/office/powerpoint/2010/main" val="37774027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59106" name="Rectangle 2"/>
          <p:cNvSpPr>
            <a:spLocks noGrp="1" noChangeArrowheads="1"/>
          </p:cNvSpPr>
          <p:nvPr>
            <p:ph type="title"/>
          </p:nvPr>
        </p:nvSpPr>
        <p:spPr>
          <a:xfrm>
            <a:off x="206375" y="1173163"/>
            <a:ext cx="8780463" cy="642937"/>
          </a:xfrm>
        </p:spPr>
        <p:txBody>
          <a:bodyPr/>
          <a:lstStyle/>
          <a:p>
            <a:pPr eaLnBrk="1" hangingPunct="1"/>
            <a:r>
              <a:rPr lang="en-US" sz="3200" smtClean="0"/>
              <a:t>Roles and Responsibilities of the Infrared Interpreter</a:t>
            </a:r>
          </a:p>
        </p:txBody>
      </p:sp>
      <p:sp>
        <p:nvSpPr>
          <p:cNvPr id="559107" name="Rectangle 3"/>
          <p:cNvSpPr>
            <a:spLocks noGrp="1" noChangeArrowheads="1"/>
          </p:cNvSpPr>
          <p:nvPr>
            <p:ph type="body" idx="1"/>
          </p:nvPr>
        </p:nvSpPr>
        <p:spPr>
          <a:xfrm>
            <a:off x="710406" y="2073728"/>
            <a:ext cx="7772400" cy="3821113"/>
          </a:xfrm>
        </p:spPr>
        <p:txBody>
          <a:bodyPr/>
          <a:lstStyle/>
          <a:p>
            <a:pPr eaLnBrk="1" hangingPunct="1"/>
            <a:r>
              <a:rPr lang="en-US" dirty="0" smtClean="0"/>
              <a:t>Primary Objectives:</a:t>
            </a:r>
          </a:p>
          <a:p>
            <a:pPr lvl="1" eaLnBrk="1" hangingPunct="1"/>
            <a:r>
              <a:rPr lang="en-US" b="1" u="sng" dirty="0" smtClean="0"/>
              <a:t>Quality Control</a:t>
            </a:r>
            <a:r>
              <a:rPr lang="en-US" b="1" dirty="0" smtClean="0"/>
              <a:t> of thermal imagery</a:t>
            </a:r>
            <a:endParaRPr lang="en-US" b="1" u="sng" dirty="0" smtClean="0"/>
          </a:p>
          <a:p>
            <a:pPr lvl="1" eaLnBrk="1" hangingPunct="1"/>
            <a:r>
              <a:rPr lang="en-US" dirty="0" smtClean="0"/>
              <a:t>Determine heat perimeter</a:t>
            </a:r>
          </a:p>
          <a:p>
            <a:pPr lvl="1" eaLnBrk="1" hangingPunct="1"/>
            <a:r>
              <a:rPr lang="en-US" dirty="0" smtClean="0"/>
              <a:t>Identify areas of heat and isolated heat sources</a:t>
            </a:r>
          </a:p>
          <a:p>
            <a:pPr lvl="1" eaLnBrk="1" hangingPunct="1"/>
            <a:r>
              <a:rPr lang="en-US" dirty="0" smtClean="0"/>
              <a:t>Calculate acreage of the perimeter</a:t>
            </a:r>
          </a:p>
          <a:p>
            <a:pPr lvl="1" eaLnBrk="1" hangingPunct="1"/>
            <a:r>
              <a:rPr lang="en-US" dirty="0" smtClean="0"/>
              <a:t>Produce shapefiles, summary map(s), kmz and log</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0" y="0"/>
            <a:ext cx="9144000" cy="6858000"/>
          </a:xfrm>
          <a:prstGeom prst="rect">
            <a:avLst/>
          </a:prstGeom>
          <a:noFill/>
          <a:ln w="9525">
            <a:solidFill>
              <a:schemeClr val="tx1"/>
            </a:solidFill>
            <a:miter lim="800000"/>
            <a:headEnd/>
            <a:tailEnd/>
          </a:ln>
        </p:spPr>
        <p:txBody>
          <a:bodyPr wrap="none" anchor="ctr"/>
          <a:lstStyle/>
          <a:p>
            <a:endParaRPr lang="en-US"/>
          </a:p>
        </p:txBody>
      </p:sp>
      <p:sp>
        <p:nvSpPr>
          <p:cNvPr id="13315" name="Text Box 3"/>
          <p:cNvSpPr txBox="1">
            <a:spLocks noChangeArrowheads="1"/>
          </p:cNvSpPr>
          <p:nvPr/>
        </p:nvSpPr>
        <p:spPr bwMode="auto">
          <a:xfrm>
            <a:off x="80963" y="61913"/>
            <a:ext cx="5270500" cy="549275"/>
          </a:xfrm>
          <a:prstGeom prst="rect">
            <a:avLst/>
          </a:prstGeom>
          <a:noFill/>
          <a:ln w="9525">
            <a:noFill/>
            <a:miter lim="800000"/>
            <a:headEnd/>
            <a:tailEnd/>
          </a:ln>
        </p:spPr>
        <p:txBody>
          <a:bodyPr wrap="none" lIns="0" tIns="0" rIns="0" bIns="0">
            <a:spAutoFit/>
          </a:bodyPr>
          <a:lstStyle/>
          <a:p>
            <a:pPr defTabSz="820738">
              <a:buClr>
                <a:srgbClr val="FF3300"/>
              </a:buClr>
              <a:buSzPct val="90000"/>
              <a:buFont typeface="Wingdings" pitchFamily="2" charset="2"/>
              <a:buNone/>
            </a:pPr>
            <a:r>
              <a:rPr lang="en-US" sz="3600">
                <a:solidFill>
                  <a:srgbClr val="003300"/>
                </a:solidFill>
              </a:rPr>
              <a:t>The Work Cycle of an IRIN:</a:t>
            </a:r>
          </a:p>
        </p:txBody>
      </p:sp>
      <p:sp>
        <p:nvSpPr>
          <p:cNvPr id="557060" name="Text Box 4"/>
          <p:cNvSpPr txBox="1">
            <a:spLocks noChangeArrowheads="1"/>
          </p:cNvSpPr>
          <p:nvPr/>
        </p:nvSpPr>
        <p:spPr bwMode="auto">
          <a:xfrm>
            <a:off x="4699000" y="623888"/>
            <a:ext cx="2417763" cy="733425"/>
          </a:xfrm>
          <a:prstGeom prst="rect">
            <a:avLst/>
          </a:prstGeom>
          <a:noFill/>
          <a:ln w="9525">
            <a:noFill/>
            <a:miter lim="800000"/>
            <a:headEnd/>
            <a:tailEnd/>
          </a:ln>
          <a:effectLst/>
        </p:spPr>
        <p:txBody>
          <a:bodyPr wrap="none" lIns="0" tIns="0" rIns="0" bIns="0">
            <a:spAutoFit/>
          </a:bodyPr>
          <a:lstStyle/>
          <a:p>
            <a:pPr algn="ctr" defTabSz="820738">
              <a:buClr>
                <a:srgbClr val="FF3300"/>
              </a:buClr>
              <a:buSzPct val="90000"/>
              <a:buFont typeface="Wingdings" pitchFamily="2" charset="2"/>
              <a:buNone/>
              <a:defRPr/>
            </a:pPr>
            <a:r>
              <a:rPr lang="en-US" b="1" dirty="0">
                <a:solidFill>
                  <a:schemeClr val="tx1"/>
                </a:solidFill>
                <a:effectLst>
                  <a:outerShdw blurRad="38100" dist="38100" dir="2700000" sx="1000" sy="1000" algn="tl">
                    <a:srgbClr val="000000"/>
                  </a:outerShdw>
                </a:effectLst>
              </a:rPr>
              <a:t>Scanner Request Submitted</a:t>
            </a:r>
          </a:p>
          <a:p>
            <a:pPr algn="ctr" defTabSz="820738">
              <a:buClr>
                <a:srgbClr val="FF3300"/>
              </a:buClr>
              <a:buSzPct val="90000"/>
              <a:buFont typeface="Wingdings" pitchFamily="2" charset="2"/>
              <a:buNone/>
              <a:defRPr/>
            </a:pPr>
            <a:r>
              <a:rPr lang="en-US" b="1" dirty="0">
                <a:solidFill>
                  <a:schemeClr val="tx1"/>
                </a:solidFill>
                <a:effectLst>
                  <a:outerShdw blurRad="38100" dist="38100" dir="2700000" sx="1000" sy="1000" algn="tl">
                    <a:srgbClr val="000000"/>
                  </a:outerShdw>
                </a:effectLst>
              </a:rPr>
              <a:t>By SITL or IRIN using</a:t>
            </a:r>
          </a:p>
          <a:p>
            <a:pPr algn="ctr" defTabSz="820738">
              <a:buClr>
                <a:srgbClr val="FF3300"/>
              </a:buClr>
              <a:buSzPct val="90000"/>
              <a:buFont typeface="Wingdings" pitchFamily="2" charset="2"/>
              <a:buNone/>
              <a:defRPr/>
            </a:pPr>
            <a:r>
              <a:rPr lang="en-US" b="1" dirty="0">
                <a:solidFill>
                  <a:schemeClr val="tx1"/>
                </a:solidFill>
                <a:effectLst>
                  <a:outerShdw blurRad="38100" dist="38100" dir="2700000" sx="1000" sy="1000" algn="tl">
                    <a:srgbClr val="000000"/>
                  </a:outerShdw>
                </a:effectLst>
              </a:rPr>
              <a:t>Online Ordering</a:t>
            </a:r>
          </a:p>
        </p:txBody>
      </p:sp>
      <p:cxnSp>
        <p:nvCxnSpPr>
          <p:cNvPr id="13317" name="AutoShape 5"/>
          <p:cNvCxnSpPr>
            <a:cxnSpLocks noChangeShapeType="1"/>
            <a:stCxn id="557084" idx="0"/>
            <a:endCxn id="557060" idx="1"/>
          </p:cNvCxnSpPr>
          <p:nvPr/>
        </p:nvCxnSpPr>
        <p:spPr bwMode="auto">
          <a:xfrm rot="-5400000">
            <a:off x="3569494" y="642144"/>
            <a:ext cx="781050" cy="1477962"/>
          </a:xfrm>
          <a:prstGeom prst="curvedConnector2">
            <a:avLst/>
          </a:prstGeom>
          <a:noFill/>
          <a:ln w="34925">
            <a:solidFill>
              <a:srgbClr val="EBF107"/>
            </a:solidFill>
            <a:prstDash val="dash"/>
            <a:round/>
            <a:headEnd/>
            <a:tailEnd type="triangle" w="med" len="med"/>
          </a:ln>
        </p:spPr>
      </p:cxnSp>
      <p:sp>
        <p:nvSpPr>
          <p:cNvPr id="557063" name="Text Box 7"/>
          <p:cNvSpPr txBox="1">
            <a:spLocks noChangeArrowheads="1"/>
          </p:cNvSpPr>
          <p:nvPr/>
        </p:nvSpPr>
        <p:spPr bwMode="auto">
          <a:xfrm>
            <a:off x="6883400" y="1882775"/>
            <a:ext cx="2025650" cy="549275"/>
          </a:xfrm>
          <a:prstGeom prst="rect">
            <a:avLst/>
          </a:prstGeom>
          <a:noFill/>
          <a:ln w="9525">
            <a:noFill/>
            <a:miter lim="800000"/>
            <a:headEnd/>
            <a:tailEnd/>
          </a:ln>
          <a:effectLst/>
        </p:spPr>
        <p:txBody>
          <a:bodyPr wrap="none" lIns="0" tIns="0" rIns="0" bIns="0">
            <a:spAutoFit/>
          </a:bodyPr>
          <a:lstStyle/>
          <a:p>
            <a:pPr algn="ctr" defTabSz="820738">
              <a:buClr>
                <a:srgbClr val="FF3300"/>
              </a:buClr>
              <a:buSzPct val="90000"/>
              <a:buFont typeface="Wingdings" pitchFamily="2" charset="2"/>
              <a:buNone/>
              <a:defRPr/>
            </a:pPr>
            <a:r>
              <a:rPr lang="en-US" sz="1800" b="1" dirty="0">
                <a:solidFill>
                  <a:schemeClr val="tx1"/>
                </a:solidFill>
                <a:effectLst>
                  <a:outerShdw blurRad="38100" dist="38100" dir="2700000" sx="1000" sy="1000" algn="tl">
                    <a:srgbClr val="000000"/>
                  </a:outerShdw>
                </a:effectLst>
              </a:rPr>
              <a:t>Go to bed</a:t>
            </a:r>
          </a:p>
          <a:p>
            <a:pPr algn="ctr" defTabSz="820738">
              <a:buClr>
                <a:srgbClr val="FF3300"/>
              </a:buClr>
              <a:buSzPct val="90000"/>
              <a:buFont typeface="Wingdings" pitchFamily="2" charset="2"/>
              <a:buNone/>
              <a:defRPr/>
            </a:pPr>
            <a:r>
              <a:rPr lang="en-US" sz="1800" b="1" dirty="0">
                <a:solidFill>
                  <a:schemeClr val="tx1"/>
                </a:solidFill>
                <a:effectLst>
                  <a:outerShdw blurRad="38100" dist="38100" dir="2700000" sx="1000" sy="1000" algn="tl">
                    <a:srgbClr val="000000"/>
                  </a:outerShdw>
                </a:effectLst>
              </a:rPr>
              <a:t>(ROSS A# assigned) </a:t>
            </a:r>
          </a:p>
        </p:txBody>
      </p:sp>
      <p:cxnSp>
        <p:nvCxnSpPr>
          <p:cNvPr id="13319" name="AutoShape 8"/>
          <p:cNvCxnSpPr>
            <a:cxnSpLocks noChangeShapeType="1"/>
            <a:stCxn id="557060" idx="3"/>
            <a:endCxn id="557063" idx="0"/>
          </p:cNvCxnSpPr>
          <p:nvPr/>
        </p:nvCxnSpPr>
        <p:spPr bwMode="auto">
          <a:xfrm>
            <a:off x="7116763" y="990600"/>
            <a:ext cx="779462" cy="892175"/>
          </a:xfrm>
          <a:prstGeom prst="curvedConnector2">
            <a:avLst/>
          </a:prstGeom>
          <a:noFill/>
          <a:ln w="34925">
            <a:solidFill>
              <a:srgbClr val="FFFF00"/>
            </a:solidFill>
            <a:prstDash val="dash"/>
            <a:round/>
            <a:headEnd/>
            <a:tailEnd type="triangle" w="med" len="med"/>
          </a:ln>
        </p:spPr>
      </p:cxnSp>
      <p:sp>
        <p:nvSpPr>
          <p:cNvPr id="557066" name="Text Box 10"/>
          <p:cNvSpPr txBox="1">
            <a:spLocks noChangeArrowheads="1"/>
          </p:cNvSpPr>
          <p:nvPr/>
        </p:nvSpPr>
        <p:spPr bwMode="auto">
          <a:xfrm>
            <a:off x="6172200" y="3294063"/>
            <a:ext cx="1676400" cy="274637"/>
          </a:xfrm>
          <a:prstGeom prst="rect">
            <a:avLst/>
          </a:prstGeom>
          <a:noFill/>
          <a:ln w="9525">
            <a:noFill/>
            <a:miter lim="800000"/>
            <a:headEnd/>
            <a:tailEnd/>
          </a:ln>
          <a:effectLst/>
        </p:spPr>
        <p:txBody>
          <a:bodyPr wrap="none" lIns="0" tIns="0" rIns="0" bIns="0">
            <a:spAutoFit/>
          </a:bodyPr>
          <a:lstStyle/>
          <a:p>
            <a:pPr algn="ctr" defTabSz="820738">
              <a:buClr>
                <a:srgbClr val="FF3300"/>
              </a:buClr>
              <a:buSzPct val="90000"/>
              <a:buFont typeface="Wingdings" pitchFamily="2" charset="2"/>
              <a:buNone/>
              <a:defRPr/>
            </a:pPr>
            <a:r>
              <a:rPr lang="en-US" sz="1800" b="1" dirty="0">
                <a:solidFill>
                  <a:schemeClr val="tx1"/>
                </a:solidFill>
                <a:effectLst>
                  <a:outerShdw blurRad="38100" dist="38100" dir="2700000" sx="1000" sy="1000" algn="tl">
                    <a:srgbClr val="000000"/>
                  </a:outerShdw>
                </a:effectLst>
              </a:rPr>
              <a:t>ZZZZZZZZZZZ</a:t>
            </a:r>
          </a:p>
        </p:txBody>
      </p:sp>
      <p:cxnSp>
        <p:nvCxnSpPr>
          <p:cNvPr id="13321" name="AutoShape 11"/>
          <p:cNvCxnSpPr>
            <a:cxnSpLocks noChangeShapeType="1"/>
            <a:stCxn id="557063" idx="2"/>
            <a:endCxn id="557066" idx="0"/>
          </p:cNvCxnSpPr>
          <p:nvPr/>
        </p:nvCxnSpPr>
        <p:spPr bwMode="auto">
          <a:xfrm rot="5400000">
            <a:off x="7151688" y="2549525"/>
            <a:ext cx="604838" cy="884237"/>
          </a:xfrm>
          <a:prstGeom prst="curvedConnector3">
            <a:avLst>
              <a:gd name="adj1" fmla="val 50000"/>
            </a:avLst>
          </a:prstGeom>
          <a:noFill/>
          <a:ln w="34925">
            <a:solidFill>
              <a:srgbClr val="FFFF00"/>
            </a:solidFill>
            <a:prstDash val="dash"/>
            <a:round/>
            <a:headEnd/>
            <a:tailEnd type="triangle" w="med" len="med"/>
          </a:ln>
        </p:spPr>
      </p:cxnSp>
      <p:sp>
        <p:nvSpPr>
          <p:cNvPr id="557069" name="Text Box 13"/>
          <p:cNvSpPr txBox="1">
            <a:spLocks noChangeArrowheads="1"/>
          </p:cNvSpPr>
          <p:nvPr/>
        </p:nvSpPr>
        <p:spPr bwMode="auto">
          <a:xfrm>
            <a:off x="7064375" y="4651375"/>
            <a:ext cx="1733550" cy="553998"/>
          </a:xfrm>
          <a:prstGeom prst="rect">
            <a:avLst/>
          </a:prstGeom>
          <a:noFill/>
          <a:ln w="9525">
            <a:noFill/>
            <a:miter lim="800000"/>
            <a:headEnd/>
            <a:tailEnd/>
          </a:ln>
          <a:effectLst/>
        </p:spPr>
        <p:txBody>
          <a:bodyPr lIns="0" tIns="0" rIns="0" bIns="0">
            <a:spAutoFit/>
          </a:bodyPr>
          <a:lstStyle/>
          <a:p>
            <a:pPr algn="ctr" defTabSz="820738">
              <a:buClr>
                <a:srgbClr val="FF3300"/>
              </a:buClr>
              <a:buSzPct val="90000"/>
              <a:buFont typeface="Wingdings" pitchFamily="2" charset="2"/>
              <a:buNone/>
              <a:defRPr/>
            </a:pPr>
            <a:r>
              <a:rPr lang="en-US" sz="1800" b="1" dirty="0">
                <a:solidFill>
                  <a:schemeClr val="tx1"/>
                </a:solidFill>
                <a:effectLst>
                  <a:outerShdw blurRad="38100" dist="38100" dir="2700000" sx="1000" sy="1000" algn="tl">
                    <a:srgbClr val="000000"/>
                  </a:outerShdw>
                </a:effectLst>
              </a:rPr>
              <a:t>Wake up</a:t>
            </a:r>
          </a:p>
          <a:p>
            <a:pPr algn="ctr" defTabSz="820738">
              <a:buClr>
                <a:srgbClr val="FF3300"/>
              </a:buClr>
              <a:buSzPct val="90000"/>
              <a:buFont typeface="Wingdings" pitchFamily="2" charset="2"/>
              <a:buNone/>
              <a:defRPr/>
            </a:pPr>
            <a:r>
              <a:rPr lang="en-US" sz="1800" b="1" dirty="0">
                <a:solidFill>
                  <a:schemeClr val="tx1"/>
                </a:solidFill>
                <a:effectLst>
                  <a:outerShdw blurRad="38100" dist="38100" dir="2700000" sx="1000" sy="1000" algn="tl">
                    <a:srgbClr val="000000"/>
                  </a:outerShdw>
                </a:effectLst>
              </a:rPr>
              <a:t>Check on flight</a:t>
            </a:r>
          </a:p>
        </p:txBody>
      </p:sp>
      <p:cxnSp>
        <p:nvCxnSpPr>
          <p:cNvPr id="13323" name="AutoShape 14"/>
          <p:cNvCxnSpPr>
            <a:cxnSpLocks noChangeShapeType="1"/>
            <a:stCxn id="557066" idx="2"/>
            <a:endCxn id="557069" idx="0"/>
          </p:cNvCxnSpPr>
          <p:nvPr/>
        </p:nvCxnSpPr>
        <p:spPr bwMode="auto">
          <a:xfrm rot="16200000" flipH="1">
            <a:off x="6929438" y="3649662"/>
            <a:ext cx="1082675" cy="920750"/>
          </a:xfrm>
          <a:prstGeom prst="curvedConnector3">
            <a:avLst>
              <a:gd name="adj1" fmla="val 50000"/>
            </a:avLst>
          </a:prstGeom>
          <a:noFill/>
          <a:ln w="34925">
            <a:solidFill>
              <a:srgbClr val="FFFF00"/>
            </a:solidFill>
            <a:prstDash val="dash"/>
            <a:round/>
            <a:headEnd/>
            <a:tailEnd type="triangle" w="med" len="med"/>
          </a:ln>
        </p:spPr>
      </p:cxnSp>
      <p:sp>
        <p:nvSpPr>
          <p:cNvPr id="557072" name="Text Box 16"/>
          <p:cNvSpPr txBox="1">
            <a:spLocks noChangeArrowheads="1"/>
          </p:cNvSpPr>
          <p:nvPr/>
        </p:nvSpPr>
        <p:spPr bwMode="auto">
          <a:xfrm>
            <a:off x="5650810" y="5670550"/>
            <a:ext cx="1784143" cy="492443"/>
          </a:xfrm>
          <a:prstGeom prst="rect">
            <a:avLst/>
          </a:prstGeom>
          <a:noFill/>
          <a:ln w="9525">
            <a:noFill/>
            <a:miter lim="800000"/>
            <a:headEnd/>
            <a:tailEnd/>
          </a:ln>
          <a:effectLst/>
        </p:spPr>
        <p:txBody>
          <a:bodyPr wrap="none" lIns="0" tIns="0" rIns="0" bIns="0">
            <a:spAutoFit/>
          </a:bodyPr>
          <a:lstStyle/>
          <a:p>
            <a:pPr algn="ctr" defTabSz="820738">
              <a:buClr>
                <a:srgbClr val="FF3300"/>
              </a:buClr>
              <a:buSzPct val="90000"/>
              <a:buFont typeface="Wingdings" pitchFamily="2" charset="2"/>
              <a:buNone/>
              <a:defRPr/>
            </a:pPr>
            <a:r>
              <a:rPr lang="en-US" b="1" dirty="0">
                <a:solidFill>
                  <a:schemeClr val="tx1"/>
                </a:solidFill>
                <a:effectLst>
                  <a:outerShdw blurRad="38100" dist="38100" dir="2700000" sx="1000" sy="1000" algn="tl">
                    <a:srgbClr val="000000"/>
                  </a:outerShdw>
                </a:effectLst>
              </a:rPr>
              <a:t>Expanded dispatch, </a:t>
            </a:r>
          </a:p>
          <a:p>
            <a:pPr algn="ctr" defTabSz="820738">
              <a:buClr>
                <a:srgbClr val="FF3300"/>
              </a:buClr>
              <a:buSzPct val="90000"/>
              <a:buFont typeface="Wingdings" pitchFamily="2" charset="2"/>
              <a:buNone/>
              <a:defRPr/>
            </a:pPr>
            <a:r>
              <a:rPr lang="en-US" b="1" dirty="0">
                <a:solidFill>
                  <a:schemeClr val="tx1"/>
                </a:solidFill>
                <a:effectLst>
                  <a:outerShdw blurRad="38100" dist="38100" dir="2700000" sx="1000" sy="1000" algn="tl">
                    <a:srgbClr val="000000"/>
                  </a:outerShdw>
                </a:effectLst>
              </a:rPr>
              <a:t>AFF, IRCN, IRCR</a:t>
            </a:r>
          </a:p>
        </p:txBody>
      </p:sp>
      <p:cxnSp>
        <p:nvCxnSpPr>
          <p:cNvPr id="13325" name="AutoShape 17"/>
          <p:cNvCxnSpPr>
            <a:cxnSpLocks noChangeShapeType="1"/>
            <a:stCxn id="557069" idx="2"/>
            <a:endCxn id="557072" idx="3"/>
          </p:cNvCxnSpPr>
          <p:nvPr/>
        </p:nvCxnSpPr>
        <p:spPr bwMode="auto">
          <a:xfrm rot="5400000">
            <a:off x="7327353" y="5312974"/>
            <a:ext cx="711399" cy="496197"/>
          </a:xfrm>
          <a:prstGeom prst="curvedConnector2">
            <a:avLst/>
          </a:prstGeom>
          <a:noFill/>
          <a:ln w="34925">
            <a:solidFill>
              <a:srgbClr val="FFFF00"/>
            </a:solidFill>
            <a:prstDash val="dash"/>
            <a:round/>
            <a:headEnd/>
            <a:tailEnd type="triangle" w="med" len="med"/>
          </a:ln>
        </p:spPr>
      </p:cxnSp>
      <p:sp>
        <p:nvSpPr>
          <p:cNvPr id="557075" name="Text Box 19"/>
          <p:cNvSpPr txBox="1">
            <a:spLocks noChangeArrowheads="1"/>
          </p:cNvSpPr>
          <p:nvPr/>
        </p:nvSpPr>
        <p:spPr bwMode="auto">
          <a:xfrm>
            <a:off x="1887492" y="5873750"/>
            <a:ext cx="1703480" cy="492443"/>
          </a:xfrm>
          <a:prstGeom prst="rect">
            <a:avLst/>
          </a:prstGeom>
          <a:noFill/>
          <a:ln w="9525">
            <a:noFill/>
            <a:miter lim="800000"/>
            <a:headEnd/>
            <a:tailEnd/>
          </a:ln>
          <a:effectLst/>
        </p:spPr>
        <p:txBody>
          <a:bodyPr wrap="none" lIns="0" tIns="0" rIns="0" bIns="0">
            <a:spAutoFit/>
          </a:bodyPr>
          <a:lstStyle/>
          <a:p>
            <a:pPr algn="ctr" defTabSz="820738">
              <a:buClr>
                <a:srgbClr val="FF3300"/>
              </a:buClr>
              <a:buSzPct val="90000"/>
              <a:buFont typeface="Wingdings" pitchFamily="2" charset="2"/>
              <a:buNone/>
              <a:defRPr/>
            </a:pPr>
            <a:r>
              <a:rPr lang="en-US" b="1" dirty="0">
                <a:solidFill>
                  <a:schemeClr val="tx1"/>
                </a:solidFill>
                <a:effectLst>
                  <a:outerShdw blurRad="38100" dist="38100" dir="2700000" sx="1000" sy="1000" algn="tl">
                    <a:srgbClr val="000000"/>
                  </a:outerShdw>
                </a:effectLst>
              </a:rPr>
              <a:t>Imagery Delivered:</a:t>
            </a:r>
          </a:p>
          <a:p>
            <a:pPr algn="ctr" defTabSz="820738">
              <a:buClr>
                <a:srgbClr val="FF3300"/>
              </a:buClr>
              <a:buSzPct val="90000"/>
              <a:buFont typeface="Wingdings" pitchFamily="2" charset="2"/>
              <a:buNone/>
              <a:defRPr/>
            </a:pPr>
            <a:r>
              <a:rPr lang="en-US" b="1" dirty="0">
                <a:solidFill>
                  <a:schemeClr val="tx1"/>
                </a:solidFill>
                <a:effectLst>
                  <a:outerShdw blurRad="38100" dist="38100" dir="2700000" sx="1000" sy="1000" algn="tl">
                    <a:srgbClr val="000000"/>
                  </a:outerShdw>
                </a:effectLst>
              </a:rPr>
              <a:t>Upload to FTP </a:t>
            </a:r>
            <a:r>
              <a:rPr lang="en-US" b="1" dirty="0" smtClean="0">
                <a:solidFill>
                  <a:schemeClr val="tx1"/>
                </a:solidFill>
                <a:effectLst>
                  <a:outerShdw blurRad="38100" dist="38100" dir="2700000" sx="1000" sy="1000" algn="tl">
                    <a:srgbClr val="000000"/>
                  </a:outerShdw>
                </a:effectLst>
              </a:rPr>
              <a:t>site</a:t>
            </a:r>
            <a:endParaRPr lang="en-US" b="1" dirty="0">
              <a:solidFill>
                <a:schemeClr val="tx1"/>
              </a:solidFill>
              <a:effectLst>
                <a:outerShdw blurRad="38100" dist="38100" dir="2700000" sx="1000" sy="1000" algn="tl">
                  <a:srgbClr val="000000"/>
                </a:outerShdw>
              </a:effectLst>
            </a:endParaRPr>
          </a:p>
        </p:txBody>
      </p:sp>
      <p:cxnSp>
        <p:nvCxnSpPr>
          <p:cNvPr id="13327" name="AutoShape 20"/>
          <p:cNvCxnSpPr>
            <a:cxnSpLocks noChangeShapeType="1"/>
            <a:stCxn id="557087" idx="1"/>
            <a:endCxn id="557075" idx="3"/>
          </p:cNvCxnSpPr>
          <p:nvPr/>
        </p:nvCxnSpPr>
        <p:spPr bwMode="auto">
          <a:xfrm rot="10800000" flipV="1">
            <a:off x="3590972" y="5608638"/>
            <a:ext cx="447628" cy="511334"/>
          </a:xfrm>
          <a:prstGeom prst="curvedConnector3">
            <a:avLst>
              <a:gd name="adj1" fmla="val 50000"/>
            </a:avLst>
          </a:prstGeom>
          <a:noFill/>
          <a:ln w="34925">
            <a:solidFill>
              <a:srgbClr val="FFFF00"/>
            </a:solidFill>
            <a:prstDash val="dash"/>
            <a:round/>
            <a:headEnd/>
            <a:tailEnd type="triangle" w="med" len="med"/>
          </a:ln>
        </p:spPr>
      </p:cxnSp>
      <p:sp>
        <p:nvSpPr>
          <p:cNvPr id="557078" name="Text Box 22"/>
          <p:cNvSpPr txBox="1">
            <a:spLocks noChangeArrowheads="1"/>
          </p:cNvSpPr>
          <p:nvPr/>
        </p:nvSpPr>
        <p:spPr bwMode="auto">
          <a:xfrm>
            <a:off x="2044700" y="4572000"/>
            <a:ext cx="1593850" cy="549275"/>
          </a:xfrm>
          <a:prstGeom prst="rect">
            <a:avLst/>
          </a:prstGeom>
          <a:noFill/>
          <a:ln w="9525">
            <a:noFill/>
            <a:miter lim="800000"/>
            <a:headEnd/>
            <a:tailEnd/>
          </a:ln>
          <a:effectLst/>
        </p:spPr>
        <p:txBody>
          <a:bodyPr wrap="none" lIns="0" tIns="0" rIns="0" bIns="0">
            <a:spAutoFit/>
          </a:bodyPr>
          <a:lstStyle/>
          <a:p>
            <a:pPr algn="ctr" defTabSz="820738">
              <a:buClr>
                <a:srgbClr val="FF3300"/>
              </a:buClr>
              <a:buSzPct val="90000"/>
              <a:buFont typeface="Wingdings" pitchFamily="2" charset="2"/>
              <a:buNone/>
              <a:defRPr/>
            </a:pPr>
            <a:r>
              <a:rPr lang="en-US" sz="1800" b="1" dirty="0">
                <a:solidFill>
                  <a:schemeClr val="tx1"/>
                </a:solidFill>
                <a:effectLst>
                  <a:outerShdw blurRad="38100" dist="38100" dir="2700000" sx="1000" sy="1000" algn="tl">
                    <a:srgbClr val="000000"/>
                  </a:outerShdw>
                </a:effectLst>
              </a:rPr>
              <a:t>Interpretation:</a:t>
            </a:r>
          </a:p>
          <a:p>
            <a:pPr algn="ctr" defTabSz="820738">
              <a:buClr>
                <a:srgbClr val="FF3300"/>
              </a:buClr>
              <a:buSzPct val="90000"/>
              <a:buFont typeface="Wingdings" pitchFamily="2" charset="2"/>
              <a:buNone/>
              <a:defRPr/>
            </a:pPr>
            <a:r>
              <a:rPr lang="en-US" sz="1800" b="1" dirty="0">
                <a:solidFill>
                  <a:schemeClr val="tx1"/>
                </a:solidFill>
                <a:effectLst>
                  <a:outerShdw blurRad="38100" dist="38100" dir="2700000" sx="1000" sy="1000" algn="tl">
                    <a:srgbClr val="000000"/>
                  </a:outerShdw>
                </a:effectLst>
              </a:rPr>
              <a:t>Create Products</a:t>
            </a:r>
          </a:p>
        </p:txBody>
      </p:sp>
      <p:cxnSp>
        <p:nvCxnSpPr>
          <p:cNvPr id="13329" name="AutoShape 23"/>
          <p:cNvCxnSpPr>
            <a:cxnSpLocks noChangeShapeType="1"/>
            <a:stCxn id="557075" idx="1"/>
            <a:endCxn id="557078" idx="2"/>
          </p:cNvCxnSpPr>
          <p:nvPr/>
        </p:nvCxnSpPr>
        <p:spPr bwMode="auto">
          <a:xfrm rot="10800000" flipH="1">
            <a:off x="1887491" y="5121276"/>
            <a:ext cx="954133" cy="998697"/>
          </a:xfrm>
          <a:prstGeom prst="curvedConnector4">
            <a:avLst>
              <a:gd name="adj1" fmla="val -23959"/>
              <a:gd name="adj2" fmla="val 62327"/>
            </a:avLst>
          </a:prstGeom>
          <a:noFill/>
          <a:ln w="34925">
            <a:solidFill>
              <a:srgbClr val="FFFF00"/>
            </a:solidFill>
            <a:prstDash val="dash"/>
            <a:round/>
            <a:headEnd/>
            <a:tailEnd type="triangle" w="med" len="med"/>
          </a:ln>
        </p:spPr>
      </p:cxnSp>
      <p:sp>
        <p:nvSpPr>
          <p:cNvPr id="557081" name="Text Box 25"/>
          <p:cNvSpPr txBox="1">
            <a:spLocks noChangeArrowheads="1"/>
          </p:cNvSpPr>
          <p:nvPr/>
        </p:nvSpPr>
        <p:spPr bwMode="auto">
          <a:xfrm>
            <a:off x="80963" y="2909888"/>
            <a:ext cx="3379510" cy="738664"/>
          </a:xfrm>
          <a:prstGeom prst="rect">
            <a:avLst/>
          </a:prstGeom>
          <a:noFill/>
          <a:ln w="9525">
            <a:noFill/>
            <a:miter lim="800000"/>
            <a:headEnd/>
            <a:tailEnd/>
          </a:ln>
          <a:effectLst/>
        </p:spPr>
        <p:txBody>
          <a:bodyPr wrap="square" lIns="0" tIns="0" rIns="0" bIns="0">
            <a:spAutoFit/>
          </a:bodyPr>
          <a:lstStyle/>
          <a:p>
            <a:pPr algn="ctr" defTabSz="820738">
              <a:buClr>
                <a:srgbClr val="FF3300"/>
              </a:buClr>
              <a:buSzPct val="90000"/>
              <a:buFont typeface="Wingdings" pitchFamily="2" charset="2"/>
              <a:buNone/>
              <a:defRPr/>
            </a:pPr>
            <a:r>
              <a:rPr lang="en-US" b="1" dirty="0">
                <a:solidFill>
                  <a:schemeClr val="tx1"/>
                </a:solidFill>
                <a:effectLst>
                  <a:outerShdw blurRad="38100" dist="38100" dir="2700000" sx="1000" sy="1000" algn="tl">
                    <a:srgbClr val="000000"/>
                  </a:outerShdw>
                </a:effectLst>
              </a:rPr>
              <a:t>Accurate Shapefiles / </a:t>
            </a:r>
            <a:r>
              <a:rPr lang="en-US" b="1" dirty="0" smtClean="0">
                <a:solidFill>
                  <a:schemeClr val="tx1"/>
                </a:solidFill>
                <a:effectLst>
                  <a:outerShdw blurRad="38100" dist="38100" dir="2700000" sx="1000" sy="1000" algn="tl">
                    <a:srgbClr val="000000"/>
                  </a:outerShdw>
                </a:effectLst>
              </a:rPr>
              <a:t>Maps/Log/KMZ</a:t>
            </a:r>
            <a:endParaRPr lang="en-US" b="1" dirty="0">
              <a:solidFill>
                <a:schemeClr val="tx1"/>
              </a:solidFill>
              <a:effectLst>
                <a:outerShdw blurRad="38100" dist="38100" dir="2700000" sx="1000" sy="1000" algn="tl">
                  <a:srgbClr val="000000"/>
                </a:outerShdw>
              </a:effectLst>
            </a:endParaRPr>
          </a:p>
          <a:p>
            <a:pPr algn="ctr" defTabSz="820738">
              <a:buClr>
                <a:srgbClr val="FF3300"/>
              </a:buClr>
              <a:buSzPct val="90000"/>
              <a:buFont typeface="Wingdings" pitchFamily="2" charset="2"/>
              <a:buNone/>
              <a:defRPr/>
            </a:pPr>
            <a:r>
              <a:rPr lang="en-US" b="1" dirty="0">
                <a:solidFill>
                  <a:schemeClr val="tx1"/>
                </a:solidFill>
                <a:effectLst>
                  <a:outerShdw blurRad="38100" dist="38100" dir="2700000" sx="1000" sy="1000" algn="tl">
                    <a:srgbClr val="000000"/>
                  </a:outerShdw>
                </a:effectLst>
              </a:rPr>
              <a:t>Delivered to IMT Before</a:t>
            </a:r>
          </a:p>
          <a:p>
            <a:pPr algn="ctr" defTabSz="820738">
              <a:buClr>
                <a:srgbClr val="FF3300"/>
              </a:buClr>
              <a:buSzPct val="90000"/>
              <a:buFont typeface="Wingdings" pitchFamily="2" charset="2"/>
              <a:buNone/>
              <a:defRPr/>
            </a:pPr>
            <a:r>
              <a:rPr lang="en-US" b="1" dirty="0">
                <a:solidFill>
                  <a:schemeClr val="tx1"/>
                </a:solidFill>
                <a:effectLst>
                  <a:outerShdw blurRad="38100" dist="38100" dir="2700000" sx="1000" sy="1000" algn="tl">
                    <a:srgbClr val="000000"/>
                  </a:outerShdw>
                </a:effectLst>
              </a:rPr>
              <a:t>Morning Briefing</a:t>
            </a:r>
          </a:p>
        </p:txBody>
      </p:sp>
      <p:cxnSp>
        <p:nvCxnSpPr>
          <p:cNvPr id="13331" name="AutoShape 26"/>
          <p:cNvCxnSpPr>
            <a:cxnSpLocks noChangeShapeType="1"/>
            <a:stCxn id="557078" idx="0"/>
            <a:endCxn id="557081" idx="2"/>
          </p:cNvCxnSpPr>
          <p:nvPr/>
        </p:nvCxnSpPr>
        <p:spPr bwMode="auto">
          <a:xfrm rot="16200000" flipV="1">
            <a:off x="1844448" y="3574822"/>
            <a:ext cx="923448" cy="1070907"/>
          </a:xfrm>
          <a:prstGeom prst="curvedConnector3">
            <a:avLst>
              <a:gd name="adj1" fmla="val 50000"/>
            </a:avLst>
          </a:prstGeom>
          <a:noFill/>
          <a:ln w="34925">
            <a:solidFill>
              <a:srgbClr val="FFFF00"/>
            </a:solidFill>
            <a:prstDash val="dash"/>
            <a:round/>
            <a:headEnd/>
            <a:tailEnd type="triangle" w="med" len="med"/>
          </a:ln>
        </p:spPr>
      </p:cxnSp>
      <p:sp>
        <p:nvSpPr>
          <p:cNvPr id="557084" name="Text Box 28"/>
          <p:cNvSpPr txBox="1">
            <a:spLocks noChangeArrowheads="1"/>
          </p:cNvSpPr>
          <p:nvPr/>
        </p:nvSpPr>
        <p:spPr bwMode="auto">
          <a:xfrm>
            <a:off x="2471738" y="1771650"/>
            <a:ext cx="1498600" cy="733425"/>
          </a:xfrm>
          <a:prstGeom prst="rect">
            <a:avLst/>
          </a:prstGeom>
          <a:noFill/>
          <a:ln w="9525">
            <a:noFill/>
            <a:miter lim="800000"/>
            <a:headEnd/>
            <a:tailEnd/>
          </a:ln>
          <a:effectLst/>
        </p:spPr>
        <p:txBody>
          <a:bodyPr wrap="none" lIns="0" tIns="0" rIns="0" bIns="0">
            <a:spAutoFit/>
          </a:bodyPr>
          <a:lstStyle/>
          <a:p>
            <a:pPr algn="ctr" defTabSz="820738">
              <a:buClr>
                <a:srgbClr val="FF3300"/>
              </a:buClr>
              <a:buSzPct val="90000"/>
              <a:buFont typeface="Wingdings" pitchFamily="2" charset="2"/>
              <a:buNone/>
              <a:defRPr/>
            </a:pPr>
            <a:r>
              <a:rPr lang="en-US" b="1" dirty="0">
                <a:solidFill>
                  <a:schemeClr val="tx1"/>
                </a:solidFill>
                <a:effectLst>
                  <a:outerShdw blurRad="38100" dist="38100" dir="2700000" sx="1000" sy="1000" algn="tl">
                    <a:srgbClr val="000000"/>
                  </a:outerShdw>
                </a:effectLst>
              </a:rPr>
              <a:t>IRIN Determines</a:t>
            </a:r>
          </a:p>
          <a:p>
            <a:pPr algn="ctr" defTabSz="820738">
              <a:buClr>
                <a:srgbClr val="FF3300"/>
              </a:buClr>
              <a:buSzPct val="90000"/>
              <a:buFont typeface="Wingdings" pitchFamily="2" charset="2"/>
              <a:buNone/>
              <a:defRPr/>
            </a:pPr>
            <a:r>
              <a:rPr lang="en-US" b="1" dirty="0">
                <a:solidFill>
                  <a:schemeClr val="tx1"/>
                </a:solidFill>
                <a:effectLst>
                  <a:outerShdw blurRad="38100" dist="38100" dir="2700000" sx="1000" sy="1000" algn="tl">
                    <a:srgbClr val="000000"/>
                  </a:outerShdw>
                </a:effectLst>
              </a:rPr>
              <a:t>w/ SITL</a:t>
            </a:r>
          </a:p>
          <a:p>
            <a:pPr algn="ctr" defTabSz="820738">
              <a:buClr>
                <a:srgbClr val="FF3300"/>
              </a:buClr>
              <a:buSzPct val="90000"/>
              <a:buFont typeface="Wingdings" pitchFamily="2" charset="2"/>
              <a:buNone/>
              <a:defRPr/>
            </a:pPr>
            <a:r>
              <a:rPr lang="en-US" b="1" dirty="0">
                <a:solidFill>
                  <a:schemeClr val="tx1"/>
                </a:solidFill>
                <a:effectLst>
                  <a:outerShdw blurRad="38100" dist="38100" dir="2700000" sx="1000" sy="1000" algn="tl">
                    <a:srgbClr val="000000"/>
                  </a:outerShdw>
                </a:effectLst>
              </a:rPr>
              <a:t>Additional Flight</a:t>
            </a:r>
          </a:p>
        </p:txBody>
      </p:sp>
      <p:cxnSp>
        <p:nvCxnSpPr>
          <p:cNvPr id="13333" name="AutoShape 29"/>
          <p:cNvCxnSpPr>
            <a:cxnSpLocks noChangeShapeType="1"/>
            <a:stCxn id="557081" idx="0"/>
            <a:endCxn id="557084" idx="2"/>
          </p:cNvCxnSpPr>
          <p:nvPr/>
        </p:nvCxnSpPr>
        <p:spPr bwMode="auto">
          <a:xfrm rot="5400000" flipH="1" flipV="1">
            <a:off x="2293472" y="1982322"/>
            <a:ext cx="404813" cy="1450320"/>
          </a:xfrm>
          <a:prstGeom prst="curvedConnector3">
            <a:avLst>
              <a:gd name="adj1" fmla="val 50000"/>
            </a:avLst>
          </a:prstGeom>
          <a:noFill/>
          <a:ln w="34925">
            <a:solidFill>
              <a:srgbClr val="FFFF00"/>
            </a:solidFill>
            <a:prstDash val="dash"/>
            <a:round/>
            <a:headEnd/>
            <a:tailEnd type="triangle" w="med" len="med"/>
          </a:ln>
        </p:spPr>
      </p:cxnSp>
      <p:sp>
        <p:nvSpPr>
          <p:cNvPr id="557087" name="Text Box 31"/>
          <p:cNvSpPr txBox="1">
            <a:spLocks noChangeArrowheads="1"/>
          </p:cNvSpPr>
          <p:nvPr/>
        </p:nvSpPr>
        <p:spPr bwMode="auto">
          <a:xfrm>
            <a:off x="4038600" y="5334000"/>
            <a:ext cx="1365250" cy="549275"/>
          </a:xfrm>
          <a:prstGeom prst="rect">
            <a:avLst/>
          </a:prstGeom>
          <a:noFill/>
          <a:ln w="9525">
            <a:noFill/>
            <a:miter lim="800000"/>
            <a:headEnd/>
            <a:tailEnd/>
          </a:ln>
          <a:effectLst/>
        </p:spPr>
        <p:txBody>
          <a:bodyPr wrap="none" lIns="0" tIns="0" rIns="0" bIns="0">
            <a:spAutoFit/>
          </a:bodyPr>
          <a:lstStyle/>
          <a:p>
            <a:pPr algn="ctr" defTabSz="820738">
              <a:buClr>
                <a:srgbClr val="FF3300"/>
              </a:buClr>
              <a:buSzPct val="90000"/>
              <a:buFont typeface="Wingdings" pitchFamily="2" charset="2"/>
              <a:buNone/>
              <a:defRPr/>
            </a:pPr>
            <a:r>
              <a:rPr lang="en-US" sz="1800" b="1" dirty="0">
                <a:solidFill>
                  <a:schemeClr val="tx1"/>
                </a:solidFill>
                <a:effectLst>
                  <a:outerShdw blurRad="38100" dist="38100" dir="2700000" sx="1000" sy="1000" algn="tl">
                    <a:srgbClr val="000000"/>
                  </a:outerShdw>
                </a:effectLst>
              </a:rPr>
              <a:t>Eat, get ready</a:t>
            </a:r>
          </a:p>
          <a:p>
            <a:pPr algn="ctr" defTabSz="820738">
              <a:buClr>
                <a:srgbClr val="FF3300"/>
              </a:buClr>
              <a:buSzPct val="90000"/>
              <a:buFont typeface="Wingdings" pitchFamily="2" charset="2"/>
              <a:buNone/>
              <a:defRPr/>
            </a:pPr>
            <a:r>
              <a:rPr lang="en-US" sz="1800" b="1" dirty="0">
                <a:solidFill>
                  <a:schemeClr val="tx1"/>
                </a:solidFill>
                <a:effectLst>
                  <a:outerShdw blurRad="38100" dist="38100" dir="2700000" sx="1000" sy="1000" algn="tl">
                    <a:srgbClr val="000000"/>
                  </a:outerShdw>
                </a:effectLst>
              </a:rPr>
              <a:t>FLIGHT</a:t>
            </a:r>
          </a:p>
        </p:txBody>
      </p:sp>
      <p:cxnSp>
        <p:nvCxnSpPr>
          <p:cNvPr id="13335" name="AutoShape 32"/>
          <p:cNvCxnSpPr>
            <a:cxnSpLocks noChangeShapeType="1"/>
            <a:stCxn id="557072" idx="1"/>
            <a:endCxn id="557087" idx="3"/>
          </p:cNvCxnSpPr>
          <p:nvPr/>
        </p:nvCxnSpPr>
        <p:spPr bwMode="auto">
          <a:xfrm rot="10800000">
            <a:off x="5403850" y="5608638"/>
            <a:ext cx="246960" cy="308134"/>
          </a:xfrm>
          <a:prstGeom prst="curvedConnector3">
            <a:avLst>
              <a:gd name="adj1" fmla="val 50000"/>
            </a:avLst>
          </a:prstGeom>
          <a:noFill/>
          <a:ln w="25400">
            <a:solidFill>
              <a:srgbClr val="FFFF00"/>
            </a:solidFill>
            <a:prstDash val="dash"/>
            <a:round/>
            <a:headEnd/>
            <a:tailEnd type="triangle" w="med" len="med"/>
          </a:ln>
        </p:spPr>
      </p:cxnSp>
      <p:grpSp>
        <p:nvGrpSpPr>
          <p:cNvPr id="116" name="Group 115"/>
          <p:cNvGrpSpPr/>
          <p:nvPr/>
        </p:nvGrpSpPr>
        <p:grpSpPr>
          <a:xfrm>
            <a:off x="3381883" y="3227388"/>
            <a:ext cx="2217738" cy="604837"/>
            <a:chOff x="3381883" y="3227388"/>
            <a:chExt cx="2217738" cy="604837"/>
          </a:xfrm>
        </p:grpSpPr>
        <p:sp>
          <p:nvSpPr>
            <p:cNvPr id="13336" name="Freeform 34"/>
            <p:cNvSpPr>
              <a:spLocks/>
            </p:cNvSpPr>
            <p:nvPr/>
          </p:nvSpPr>
          <p:spPr bwMode="auto">
            <a:xfrm>
              <a:off x="4316921" y="3468688"/>
              <a:ext cx="363537" cy="339725"/>
            </a:xfrm>
            <a:custGeom>
              <a:avLst/>
              <a:gdLst>
                <a:gd name="T0" fmla="*/ 0 w 149"/>
                <a:gd name="T1" fmla="*/ 351814595 h 162"/>
                <a:gd name="T2" fmla="*/ 0 w 149"/>
                <a:gd name="T3" fmla="*/ 277054152 h 162"/>
                <a:gd name="T4" fmla="*/ 35716895 w 149"/>
                <a:gd name="T5" fmla="*/ 202293644 h 162"/>
                <a:gd name="T6" fmla="*/ 71433790 w 149"/>
                <a:gd name="T7" fmla="*/ 145123401 h 162"/>
                <a:gd name="T8" fmla="*/ 130963579 w 149"/>
                <a:gd name="T9" fmla="*/ 92350674 h 162"/>
                <a:gd name="T10" fmla="*/ 196444167 w 149"/>
                <a:gd name="T11" fmla="*/ 52772710 h 162"/>
                <a:gd name="T12" fmla="*/ 273831160 w 149"/>
                <a:gd name="T13" fmla="*/ 26385307 h 162"/>
                <a:gd name="T14" fmla="*/ 357171449 w 149"/>
                <a:gd name="T15" fmla="*/ 8795104 h 162"/>
                <a:gd name="T16" fmla="*/ 434558441 w 149"/>
                <a:gd name="T17" fmla="*/ 0 h 162"/>
                <a:gd name="T18" fmla="*/ 517898654 w 149"/>
                <a:gd name="T19" fmla="*/ 8795104 h 162"/>
                <a:gd name="T20" fmla="*/ 595285647 w 149"/>
                <a:gd name="T21" fmla="*/ 26385307 h 162"/>
                <a:gd name="T22" fmla="*/ 666719570 w 149"/>
                <a:gd name="T23" fmla="*/ 52772710 h 162"/>
                <a:gd name="T24" fmla="*/ 738153342 w 149"/>
                <a:gd name="T25" fmla="*/ 92350674 h 162"/>
                <a:gd name="T26" fmla="*/ 791727450 w 149"/>
                <a:gd name="T27" fmla="*/ 145123401 h 162"/>
                <a:gd name="T28" fmla="*/ 839350778 w 149"/>
                <a:gd name="T29" fmla="*/ 202293644 h 162"/>
                <a:gd name="T30" fmla="*/ 869114442 w 149"/>
                <a:gd name="T31" fmla="*/ 277054152 h 162"/>
                <a:gd name="T32" fmla="*/ 881020884 w 149"/>
                <a:gd name="T33" fmla="*/ 351814595 h 162"/>
                <a:gd name="T34" fmla="*/ 869114442 w 149"/>
                <a:gd name="T35" fmla="*/ 439769784 h 162"/>
                <a:gd name="T36" fmla="*/ 839350778 w 149"/>
                <a:gd name="T37" fmla="*/ 514530226 h 162"/>
                <a:gd name="T38" fmla="*/ 791727450 w 149"/>
                <a:gd name="T39" fmla="*/ 576098151 h 162"/>
                <a:gd name="T40" fmla="*/ 738153342 w 149"/>
                <a:gd name="T41" fmla="*/ 620075745 h 162"/>
                <a:gd name="T42" fmla="*/ 666719570 w 149"/>
                <a:gd name="T43" fmla="*/ 664051242 h 162"/>
                <a:gd name="T44" fmla="*/ 595285647 w 149"/>
                <a:gd name="T45" fmla="*/ 690438638 h 162"/>
                <a:gd name="T46" fmla="*/ 517898654 w 149"/>
                <a:gd name="T47" fmla="*/ 703631287 h 162"/>
                <a:gd name="T48" fmla="*/ 434558441 w 149"/>
                <a:gd name="T49" fmla="*/ 708028837 h 162"/>
                <a:gd name="T50" fmla="*/ 357171449 w 149"/>
                <a:gd name="T51" fmla="*/ 703631287 h 162"/>
                <a:gd name="T52" fmla="*/ 273831160 w 149"/>
                <a:gd name="T53" fmla="*/ 690438638 h 162"/>
                <a:gd name="T54" fmla="*/ 196444167 w 149"/>
                <a:gd name="T55" fmla="*/ 664051242 h 162"/>
                <a:gd name="T56" fmla="*/ 130963579 w 149"/>
                <a:gd name="T57" fmla="*/ 620075745 h 162"/>
                <a:gd name="T58" fmla="*/ 71433790 w 149"/>
                <a:gd name="T59" fmla="*/ 576098151 h 162"/>
                <a:gd name="T60" fmla="*/ 35716895 w 149"/>
                <a:gd name="T61" fmla="*/ 514530226 h 162"/>
                <a:gd name="T62" fmla="*/ 0 w 149"/>
                <a:gd name="T63" fmla="*/ 439769784 h 162"/>
                <a:gd name="T64" fmla="*/ 0 w 149"/>
                <a:gd name="T65" fmla="*/ 351814595 h 16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49"/>
                <a:gd name="T100" fmla="*/ 0 h 162"/>
                <a:gd name="T101" fmla="*/ 149 w 149"/>
                <a:gd name="T102" fmla="*/ 162 h 16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49" h="162">
                  <a:moveTo>
                    <a:pt x="0" y="80"/>
                  </a:moveTo>
                  <a:lnTo>
                    <a:pt x="0" y="63"/>
                  </a:lnTo>
                  <a:lnTo>
                    <a:pt x="6" y="46"/>
                  </a:lnTo>
                  <a:lnTo>
                    <a:pt x="12" y="33"/>
                  </a:lnTo>
                  <a:lnTo>
                    <a:pt x="22" y="21"/>
                  </a:lnTo>
                  <a:lnTo>
                    <a:pt x="33" y="12"/>
                  </a:lnTo>
                  <a:lnTo>
                    <a:pt x="46" y="6"/>
                  </a:lnTo>
                  <a:lnTo>
                    <a:pt x="60" y="2"/>
                  </a:lnTo>
                  <a:lnTo>
                    <a:pt x="73" y="0"/>
                  </a:lnTo>
                  <a:lnTo>
                    <a:pt x="87" y="2"/>
                  </a:lnTo>
                  <a:lnTo>
                    <a:pt x="100" y="6"/>
                  </a:lnTo>
                  <a:lnTo>
                    <a:pt x="112" y="12"/>
                  </a:lnTo>
                  <a:lnTo>
                    <a:pt x="124" y="21"/>
                  </a:lnTo>
                  <a:lnTo>
                    <a:pt x="133" y="33"/>
                  </a:lnTo>
                  <a:lnTo>
                    <a:pt x="141" y="46"/>
                  </a:lnTo>
                  <a:lnTo>
                    <a:pt x="146" y="63"/>
                  </a:lnTo>
                  <a:lnTo>
                    <a:pt x="148" y="80"/>
                  </a:lnTo>
                  <a:lnTo>
                    <a:pt x="146" y="100"/>
                  </a:lnTo>
                  <a:lnTo>
                    <a:pt x="141" y="117"/>
                  </a:lnTo>
                  <a:lnTo>
                    <a:pt x="133" y="131"/>
                  </a:lnTo>
                  <a:lnTo>
                    <a:pt x="124" y="141"/>
                  </a:lnTo>
                  <a:lnTo>
                    <a:pt x="112" y="151"/>
                  </a:lnTo>
                  <a:lnTo>
                    <a:pt x="100" y="157"/>
                  </a:lnTo>
                  <a:lnTo>
                    <a:pt x="87" y="160"/>
                  </a:lnTo>
                  <a:lnTo>
                    <a:pt x="73" y="161"/>
                  </a:lnTo>
                  <a:lnTo>
                    <a:pt x="60" y="160"/>
                  </a:lnTo>
                  <a:lnTo>
                    <a:pt x="46" y="157"/>
                  </a:lnTo>
                  <a:lnTo>
                    <a:pt x="33" y="151"/>
                  </a:lnTo>
                  <a:lnTo>
                    <a:pt x="22" y="141"/>
                  </a:lnTo>
                  <a:lnTo>
                    <a:pt x="12" y="131"/>
                  </a:lnTo>
                  <a:lnTo>
                    <a:pt x="6" y="117"/>
                  </a:lnTo>
                  <a:lnTo>
                    <a:pt x="0" y="100"/>
                  </a:lnTo>
                  <a:lnTo>
                    <a:pt x="0" y="80"/>
                  </a:lnTo>
                </a:path>
              </a:pathLst>
            </a:custGeom>
            <a:gradFill rotWithShape="0">
              <a:gsLst>
                <a:gs pos="0">
                  <a:srgbClr val="8F8F8F"/>
                </a:gs>
                <a:gs pos="50000">
                  <a:srgbClr val="000000"/>
                </a:gs>
                <a:gs pos="100000">
                  <a:srgbClr val="8F8F8F"/>
                </a:gs>
              </a:gsLst>
              <a:lin ang="0" scaled="1"/>
            </a:gradFill>
            <a:ln w="12700" cap="rnd" cmpd="sng">
              <a:solidFill>
                <a:srgbClr val="808080"/>
              </a:solidFill>
              <a:prstDash val="solid"/>
              <a:round/>
              <a:headEnd type="none" w="sm" len="sm"/>
              <a:tailEnd type="none" w="sm" len="sm"/>
            </a:ln>
          </p:spPr>
          <p:txBody>
            <a:bodyPr/>
            <a:lstStyle/>
            <a:p>
              <a:endParaRPr lang="en-US"/>
            </a:p>
          </p:txBody>
        </p:sp>
        <p:sp>
          <p:nvSpPr>
            <p:cNvPr id="13337" name="Rectangle 35"/>
            <p:cNvSpPr>
              <a:spLocks noChangeArrowheads="1"/>
            </p:cNvSpPr>
            <p:nvPr/>
          </p:nvSpPr>
          <p:spPr bwMode="auto">
            <a:xfrm>
              <a:off x="4397883" y="3521075"/>
              <a:ext cx="209550" cy="238125"/>
            </a:xfrm>
            <a:prstGeom prst="rect">
              <a:avLst/>
            </a:prstGeom>
            <a:noFill/>
            <a:ln w="9525">
              <a:noFill/>
              <a:miter lim="800000"/>
              <a:headEnd/>
              <a:tailEnd/>
            </a:ln>
          </p:spPr>
          <p:txBody>
            <a:bodyPr lIns="0" tIns="0" rIns="0" bIns="0" anchor="ctr"/>
            <a:lstStyle/>
            <a:p>
              <a:pPr algn="ctr" defTabSz="433388"/>
              <a:r>
                <a:rPr lang="en-US" sz="300">
                  <a:solidFill>
                    <a:srgbClr val="FFFFFF"/>
                  </a:solidFill>
                  <a:latin typeface="Arial" charset="0"/>
                </a:rPr>
                <a:t> </a:t>
              </a:r>
            </a:p>
          </p:txBody>
        </p:sp>
        <p:sp>
          <p:nvSpPr>
            <p:cNvPr id="13338" name="Freeform 36"/>
            <p:cNvSpPr>
              <a:spLocks/>
            </p:cNvSpPr>
            <p:nvPr/>
          </p:nvSpPr>
          <p:spPr bwMode="auto">
            <a:xfrm>
              <a:off x="4377246" y="3487738"/>
              <a:ext cx="244475" cy="90487"/>
            </a:xfrm>
            <a:custGeom>
              <a:avLst/>
              <a:gdLst>
                <a:gd name="T0" fmla="*/ 0 w 100"/>
                <a:gd name="T1" fmla="*/ 185988663 h 43"/>
                <a:gd name="T2" fmla="*/ 591702815 w 100"/>
                <a:gd name="T3" fmla="*/ 185988663 h 43"/>
                <a:gd name="T4" fmla="*/ 502051415 w 100"/>
                <a:gd name="T5" fmla="*/ 0 h 43"/>
                <a:gd name="T6" fmla="*/ 77699040 w 100"/>
                <a:gd name="T7" fmla="*/ 0 h 43"/>
                <a:gd name="T8" fmla="*/ 0 w 100"/>
                <a:gd name="T9" fmla="*/ 185988663 h 43"/>
                <a:gd name="T10" fmla="*/ 0 60000 65536"/>
                <a:gd name="T11" fmla="*/ 0 60000 65536"/>
                <a:gd name="T12" fmla="*/ 0 60000 65536"/>
                <a:gd name="T13" fmla="*/ 0 60000 65536"/>
                <a:gd name="T14" fmla="*/ 0 60000 65536"/>
                <a:gd name="T15" fmla="*/ 0 w 100"/>
                <a:gd name="T16" fmla="*/ 0 h 43"/>
                <a:gd name="T17" fmla="*/ 100 w 100"/>
                <a:gd name="T18" fmla="*/ 43 h 43"/>
              </a:gdLst>
              <a:ahLst/>
              <a:cxnLst>
                <a:cxn ang="T10">
                  <a:pos x="T0" y="T1"/>
                </a:cxn>
                <a:cxn ang="T11">
                  <a:pos x="T2" y="T3"/>
                </a:cxn>
                <a:cxn ang="T12">
                  <a:pos x="T4" y="T5"/>
                </a:cxn>
                <a:cxn ang="T13">
                  <a:pos x="T6" y="T7"/>
                </a:cxn>
                <a:cxn ang="T14">
                  <a:pos x="T8" y="T9"/>
                </a:cxn>
              </a:cxnLst>
              <a:rect l="T15" t="T16" r="T17" b="T18"/>
              <a:pathLst>
                <a:path w="100" h="43">
                  <a:moveTo>
                    <a:pt x="0" y="42"/>
                  </a:moveTo>
                  <a:lnTo>
                    <a:pt x="99" y="42"/>
                  </a:lnTo>
                  <a:lnTo>
                    <a:pt x="84" y="0"/>
                  </a:lnTo>
                  <a:lnTo>
                    <a:pt x="13" y="0"/>
                  </a:lnTo>
                  <a:lnTo>
                    <a:pt x="0" y="42"/>
                  </a:lnTo>
                </a:path>
              </a:pathLst>
            </a:custGeom>
            <a:gradFill rotWithShape="0">
              <a:gsLst>
                <a:gs pos="0">
                  <a:srgbClr val="00FE00"/>
                </a:gs>
                <a:gs pos="100000">
                  <a:srgbClr val="007600"/>
                </a:gs>
              </a:gsLst>
              <a:lin ang="5400000" scaled="1"/>
            </a:gradFill>
            <a:ln w="12700" cap="rnd" cmpd="sng">
              <a:solidFill>
                <a:srgbClr val="000000"/>
              </a:solidFill>
              <a:prstDash val="solid"/>
              <a:round/>
              <a:headEnd type="none" w="sm" len="sm"/>
              <a:tailEnd type="none" w="sm" len="sm"/>
            </a:ln>
          </p:spPr>
          <p:txBody>
            <a:bodyPr/>
            <a:lstStyle/>
            <a:p>
              <a:endParaRPr lang="en-US"/>
            </a:p>
          </p:txBody>
        </p:sp>
        <p:sp>
          <p:nvSpPr>
            <p:cNvPr id="13339" name="Rectangle 37"/>
            <p:cNvSpPr>
              <a:spLocks noChangeArrowheads="1"/>
            </p:cNvSpPr>
            <p:nvPr/>
          </p:nvSpPr>
          <p:spPr bwMode="auto">
            <a:xfrm>
              <a:off x="4408996" y="3495675"/>
              <a:ext cx="185737" cy="76200"/>
            </a:xfrm>
            <a:prstGeom prst="rect">
              <a:avLst/>
            </a:prstGeom>
            <a:noFill/>
            <a:ln w="9525">
              <a:noFill/>
              <a:miter lim="800000"/>
              <a:headEnd/>
              <a:tailEnd/>
            </a:ln>
          </p:spPr>
          <p:txBody>
            <a:bodyPr lIns="0" tIns="0" rIns="0" bIns="0" anchor="ctr"/>
            <a:lstStyle/>
            <a:p>
              <a:pPr algn="ctr" defTabSz="433388"/>
              <a:r>
                <a:rPr lang="en-US" sz="300">
                  <a:solidFill>
                    <a:srgbClr val="FFFFFF"/>
                  </a:solidFill>
                  <a:latin typeface="Arial" charset="0"/>
                </a:rPr>
                <a:t> </a:t>
              </a:r>
            </a:p>
          </p:txBody>
        </p:sp>
        <p:grpSp>
          <p:nvGrpSpPr>
            <p:cNvPr id="13340" name="Group 38"/>
            <p:cNvGrpSpPr>
              <a:grpSpLocks/>
            </p:cNvGrpSpPr>
            <p:nvPr/>
          </p:nvGrpSpPr>
          <p:grpSpPr bwMode="auto">
            <a:xfrm>
              <a:off x="3381883" y="3227388"/>
              <a:ext cx="2217738" cy="407987"/>
              <a:chOff x="2880" y="672"/>
              <a:chExt cx="927" cy="194"/>
            </a:xfrm>
          </p:grpSpPr>
          <p:sp>
            <p:nvSpPr>
              <p:cNvPr id="13397" name="Line 39"/>
              <p:cNvSpPr>
                <a:spLocks noChangeShapeType="1"/>
              </p:cNvSpPr>
              <p:nvPr/>
            </p:nvSpPr>
            <p:spPr bwMode="auto">
              <a:xfrm>
                <a:off x="3347" y="784"/>
                <a:ext cx="0" cy="54"/>
              </a:xfrm>
              <a:prstGeom prst="line">
                <a:avLst/>
              </a:prstGeom>
              <a:noFill/>
              <a:ln w="25400">
                <a:solidFill>
                  <a:srgbClr val="969696"/>
                </a:solidFill>
                <a:round/>
                <a:headEnd type="none" w="sm" len="sm"/>
                <a:tailEnd type="none" w="sm" len="sm"/>
              </a:ln>
            </p:spPr>
            <p:txBody>
              <a:bodyPr/>
              <a:lstStyle/>
              <a:p>
                <a:endParaRPr lang="en-US"/>
              </a:p>
            </p:txBody>
          </p:sp>
          <p:sp>
            <p:nvSpPr>
              <p:cNvPr id="13398" name="Line 40"/>
              <p:cNvSpPr>
                <a:spLocks noChangeShapeType="1"/>
              </p:cNvSpPr>
              <p:nvPr/>
            </p:nvSpPr>
            <p:spPr bwMode="auto">
              <a:xfrm>
                <a:off x="3347" y="672"/>
                <a:ext cx="0" cy="118"/>
              </a:xfrm>
              <a:prstGeom prst="line">
                <a:avLst/>
              </a:prstGeom>
              <a:noFill/>
              <a:ln w="25400">
                <a:solidFill>
                  <a:srgbClr val="969696"/>
                </a:solidFill>
                <a:round/>
                <a:headEnd type="none" w="sm" len="sm"/>
                <a:tailEnd type="none" w="sm" len="sm"/>
              </a:ln>
            </p:spPr>
            <p:txBody>
              <a:bodyPr/>
              <a:lstStyle/>
              <a:p>
                <a:endParaRPr lang="en-US"/>
              </a:p>
            </p:txBody>
          </p:sp>
          <p:sp>
            <p:nvSpPr>
              <p:cNvPr id="13399" name="Line 41"/>
              <p:cNvSpPr>
                <a:spLocks noChangeShapeType="1"/>
              </p:cNvSpPr>
              <p:nvPr/>
            </p:nvSpPr>
            <p:spPr bwMode="auto">
              <a:xfrm flipV="1">
                <a:off x="3263" y="686"/>
                <a:ext cx="161" cy="2"/>
              </a:xfrm>
              <a:prstGeom prst="line">
                <a:avLst/>
              </a:prstGeom>
              <a:noFill/>
              <a:ln w="25400">
                <a:solidFill>
                  <a:srgbClr val="969696"/>
                </a:solidFill>
                <a:round/>
                <a:headEnd type="none" w="sm" len="sm"/>
                <a:tailEnd type="none" w="sm" len="sm"/>
              </a:ln>
            </p:spPr>
            <p:txBody>
              <a:bodyPr/>
              <a:lstStyle/>
              <a:p>
                <a:endParaRPr lang="en-US"/>
              </a:p>
            </p:txBody>
          </p:sp>
          <p:sp>
            <p:nvSpPr>
              <p:cNvPr id="13400" name="Line 42"/>
              <p:cNvSpPr>
                <a:spLocks noChangeShapeType="1"/>
              </p:cNvSpPr>
              <p:nvPr/>
            </p:nvSpPr>
            <p:spPr bwMode="auto">
              <a:xfrm flipH="1" flipV="1">
                <a:off x="2880" y="843"/>
                <a:ext cx="386" cy="23"/>
              </a:xfrm>
              <a:prstGeom prst="line">
                <a:avLst/>
              </a:prstGeom>
              <a:noFill/>
              <a:ln w="25400">
                <a:solidFill>
                  <a:srgbClr val="969696"/>
                </a:solidFill>
                <a:round/>
                <a:headEnd type="none" w="sm" len="sm"/>
                <a:tailEnd type="none" w="sm" len="sm"/>
              </a:ln>
            </p:spPr>
            <p:txBody>
              <a:bodyPr/>
              <a:lstStyle/>
              <a:p>
                <a:endParaRPr lang="en-US"/>
              </a:p>
            </p:txBody>
          </p:sp>
          <p:sp>
            <p:nvSpPr>
              <p:cNvPr id="13401" name="Line 43"/>
              <p:cNvSpPr>
                <a:spLocks noChangeShapeType="1"/>
              </p:cNvSpPr>
              <p:nvPr/>
            </p:nvSpPr>
            <p:spPr bwMode="auto">
              <a:xfrm flipV="1">
                <a:off x="3422" y="843"/>
                <a:ext cx="385" cy="23"/>
              </a:xfrm>
              <a:prstGeom prst="line">
                <a:avLst/>
              </a:prstGeom>
              <a:noFill/>
              <a:ln w="25400">
                <a:solidFill>
                  <a:srgbClr val="969696"/>
                </a:solidFill>
                <a:round/>
                <a:headEnd type="none" w="sm" len="sm"/>
                <a:tailEnd type="none" w="sm" len="sm"/>
              </a:ln>
            </p:spPr>
            <p:txBody>
              <a:bodyPr/>
              <a:lstStyle/>
              <a:p>
                <a:endParaRPr lang="en-US"/>
              </a:p>
            </p:txBody>
          </p:sp>
        </p:grpSp>
        <p:grpSp>
          <p:nvGrpSpPr>
            <p:cNvPr id="13341" name="Group 44"/>
            <p:cNvGrpSpPr>
              <a:grpSpLocks/>
            </p:cNvGrpSpPr>
            <p:nvPr/>
          </p:nvGrpSpPr>
          <p:grpSpPr bwMode="auto">
            <a:xfrm>
              <a:off x="4874133" y="3429000"/>
              <a:ext cx="460375" cy="403225"/>
              <a:chOff x="3633" y="655"/>
              <a:chExt cx="192" cy="192"/>
            </a:xfrm>
          </p:grpSpPr>
          <p:sp>
            <p:nvSpPr>
              <p:cNvPr id="13395" name="Oval 45"/>
              <p:cNvSpPr>
                <a:spLocks noChangeArrowheads="1"/>
              </p:cNvSpPr>
              <p:nvPr/>
            </p:nvSpPr>
            <p:spPr bwMode="auto">
              <a:xfrm>
                <a:off x="3633" y="655"/>
                <a:ext cx="192" cy="192"/>
              </a:xfrm>
              <a:prstGeom prst="ellipse">
                <a:avLst/>
              </a:prstGeom>
              <a:gradFill rotWithShape="0">
                <a:gsLst>
                  <a:gs pos="0">
                    <a:srgbClr val="FFFFFF"/>
                  </a:gs>
                  <a:gs pos="50000">
                    <a:srgbClr val="767676"/>
                  </a:gs>
                  <a:gs pos="100000">
                    <a:srgbClr val="FFFFFF"/>
                  </a:gs>
                </a:gsLst>
                <a:lin ang="18900000" scaled="1"/>
              </a:gradFill>
              <a:ln w="9525">
                <a:noFill/>
                <a:round/>
                <a:headEnd/>
                <a:tailEnd/>
              </a:ln>
            </p:spPr>
            <p:txBody>
              <a:bodyPr wrap="none" lIns="0" tIns="0" rIns="0" bIns="0" anchor="ctr"/>
              <a:lstStyle/>
              <a:p>
                <a:endParaRPr lang="en-US"/>
              </a:p>
            </p:txBody>
          </p:sp>
          <p:sp>
            <p:nvSpPr>
              <p:cNvPr id="557102" name="Freeform 46"/>
              <p:cNvSpPr>
                <a:spLocks/>
              </p:cNvSpPr>
              <p:nvPr/>
            </p:nvSpPr>
            <p:spPr bwMode="auto">
              <a:xfrm>
                <a:off x="3707" y="724"/>
                <a:ext cx="46" cy="52"/>
              </a:xfrm>
              <a:custGeom>
                <a:avLst/>
                <a:gdLst/>
                <a:ahLst/>
                <a:cxnLst>
                  <a:cxn ang="0">
                    <a:pos x="0" y="25"/>
                  </a:cxn>
                  <a:cxn ang="0">
                    <a:pos x="0" y="21"/>
                  </a:cxn>
                  <a:cxn ang="0">
                    <a:pos x="1" y="15"/>
                  </a:cxn>
                  <a:cxn ang="0">
                    <a:pos x="3" y="11"/>
                  </a:cxn>
                  <a:cxn ang="0">
                    <a:pos x="6" y="7"/>
                  </a:cxn>
                  <a:cxn ang="0">
                    <a:pos x="9" y="5"/>
                  </a:cxn>
                  <a:cxn ang="0">
                    <a:pos x="13" y="2"/>
                  </a:cxn>
                  <a:cxn ang="0">
                    <a:pos x="17" y="1"/>
                  </a:cxn>
                  <a:cxn ang="0">
                    <a:pos x="22" y="0"/>
                  </a:cxn>
                  <a:cxn ang="0">
                    <a:pos x="25" y="1"/>
                  </a:cxn>
                  <a:cxn ang="0">
                    <a:pos x="29" y="2"/>
                  </a:cxn>
                  <a:cxn ang="0">
                    <a:pos x="33" y="5"/>
                  </a:cxn>
                  <a:cxn ang="0">
                    <a:pos x="36" y="7"/>
                  </a:cxn>
                  <a:cxn ang="0">
                    <a:pos x="39" y="11"/>
                  </a:cxn>
                  <a:cxn ang="0">
                    <a:pos x="42" y="15"/>
                  </a:cxn>
                  <a:cxn ang="0">
                    <a:pos x="43" y="21"/>
                  </a:cxn>
                  <a:cxn ang="0">
                    <a:pos x="44" y="25"/>
                  </a:cxn>
                  <a:cxn ang="0">
                    <a:pos x="43" y="32"/>
                  </a:cxn>
                  <a:cxn ang="0">
                    <a:pos x="42" y="37"/>
                  </a:cxn>
                  <a:cxn ang="0">
                    <a:pos x="39" y="42"/>
                  </a:cxn>
                  <a:cxn ang="0">
                    <a:pos x="36" y="45"/>
                  </a:cxn>
                  <a:cxn ang="0">
                    <a:pos x="33" y="49"/>
                  </a:cxn>
                  <a:cxn ang="0">
                    <a:pos x="29" y="50"/>
                  </a:cxn>
                  <a:cxn ang="0">
                    <a:pos x="25" y="51"/>
                  </a:cxn>
                  <a:cxn ang="0">
                    <a:pos x="22" y="51"/>
                  </a:cxn>
                  <a:cxn ang="0">
                    <a:pos x="17" y="51"/>
                  </a:cxn>
                  <a:cxn ang="0">
                    <a:pos x="13" y="50"/>
                  </a:cxn>
                  <a:cxn ang="0">
                    <a:pos x="9" y="49"/>
                  </a:cxn>
                  <a:cxn ang="0">
                    <a:pos x="6" y="45"/>
                  </a:cxn>
                  <a:cxn ang="0">
                    <a:pos x="3" y="42"/>
                  </a:cxn>
                  <a:cxn ang="0">
                    <a:pos x="1" y="37"/>
                  </a:cxn>
                  <a:cxn ang="0">
                    <a:pos x="0" y="32"/>
                  </a:cxn>
                  <a:cxn ang="0">
                    <a:pos x="0" y="25"/>
                  </a:cxn>
                </a:cxnLst>
                <a:rect l="0" t="0" r="r" b="b"/>
                <a:pathLst>
                  <a:path w="45" h="52">
                    <a:moveTo>
                      <a:pt x="0" y="25"/>
                    </a:moveTo>
                    <a:lnTo>
                      <a:pt x="0" y="21"/>
                    </a:lnTo>
                    <a:lnTo>
                      <a:pt x="1" y="15"/>
                    </a:lnTo>
                    <a:lnTo>
                      <a:pt x="3" y="11"/>
                    </a:lnTo>
                    <a:lnTo>
                      <a:pt x="6" y="7"/>
                    </a:lnTo>
                    <a:lnTo>
                      <a:pt x="9" y="5"/>
                    </a:lnTo>
                    <a:lnTo>
                      <a:pt x="13" y="2"/>
                    </a:lnTo>
                    <a:lnTo>
                      <a:pt x="17" y="1"/>
                    </a:lnTo>
                    <a:lnTo>
                      <a:pt x="22" y="0"/>
                    </a:lnTo>
                    <a:lnTo>
                      <a:pt x="25" y="1"/>
                    </a:lnTo>
                    <a:lnTo>
                      <a:pt x="29" y="2"/>
                    </a:lnTo>
                    <a:lnTo>
                      <a:pt x="33" y="5"/>
                    </a:lnTo>
                    <a:lnTo>
                      <a:pt x="36" y="7"/>
                    </a:lnTo>
                    <a:lnTo>
                      <a:pt x="39" y="11"/>
                    </a:lnTo>
                    <a:lnTo>
                      <a:pt x="42" y="15"/>
                    </a:lnTo>
                    <a:lnTo>
                      <a:pt x="43" y="21"/>
                    </a:lnTo>
                    <a:lnTo>
                      <a:pt x="44" y="25"/>
                    </a:lnTo>
                    <a:lnTo>
                      <a:pt x="43" y="32"/>
                    </a:lnTo>
                    <a:lnTo>
                      <a:pt x="42" y="37"/>
                    </a:lnTo>
                    <a:lnTo>
                      <a:pt x="39" y="42"/>
                    </a:lnTo>
                    <a:lnTo>
                      <a:pt x="36" y="45"/>
                    </a:lnTo>
                    <a:lnTo>
                      <a:pt x="33" y="49"/>
                    </a:lnTo>
                    <a:lnTo>
                      <a:pt x="29" y="50"/>
                    </a:lnTo>
                    <a:lnTo>
                      <a:pt x="25" y="51"/>
                    </a:lnTo>
                    <a:lnTo>
                      <a:pt x="22" y="51"/>
                    </a:lnTo>
                    <a:lnTo>
                      <a:pt x="17" y="51"/>
                    </a:lnTo>
                    <a:lnTo>
                      <a:pt x="13" y="50"/>
                    </a:lnTo>
                    <a:lnTo>
                      <a:pt x="9" y="49"/>
                    </a:lnTo>
                    <a:lnTo>
                      <a:pt x="6" y="45"/>
                    </a:lnTo>
                    <a:lnTo>
                      <a:pt x="3" y="42"/>
                    </a:lnTo>
                    <a:lnTo>
                      <a:pt x="1" y="37"/>
                    </a:lnTo>
                    <a:lnTo>
                      <a:pt x="0" y="32"/>
                    </a:lnTo>
                    <a:lnTo>
                      <a:pt x="0" y="25"/>
                    </a:lnTo>
                  </a:path>
                </a:pathLst>
              </a:custGeom>
              <a:gradFill rotWithShape="0">
                <a:gsLst>
                  <a:gs pos="0">
                    <a:schemeClr val="tx1">
                      <a:gamma/>
                      <a:shade val="46275"/>
                      <a:invGamma/>
                    </a:schemeClr>
                  </a:gs>
                  <a:gs pos="100000">
                    <a:schemeClr val="tx1"/>
                  </a:gs>
                </a:gsLst>
                <a:path path="rect">
                  <a:fillToRect l="50000" t="50000" r="50000" b="50000"/>
                </a:path>
              </a:gradFill>
              <a:ln w="3175" cap="rnd" cmpd="sng">
                <a:solidFill>
                  <a:srgbClr val="FF0000"/>
                </a:solidFill>
                <a:prstDash val="solid"/>
                <a:round/>
                <a:headEnd type="none" w="sm" len="sm"/>
                <a:tailEnd type="none" w="sm" len="sm"/>
              </a:ln>
              <a:effectLst/>
            </p:spPr>
            <p:txBody>
              <a:bodyPr/>
              <a:lstStyle/>
              <a:p>
                <a:pPr>
                  <a:defRPr/>
                </a:pPr>
                <a:endParaRPr lang="en-US"/>
              </a:p>
            </p:txBody>
          </p:sp>
        </p:grpSp>
        <p:grpSp>
          <p:nvGrpSpPr>
            <p:cNvPr id="13342" name="Group 47"/>
            <p:cNvGrpSpPr>
              <a:grpSpLocks/>
            </p:cNvGrpSpPr>
            <p:nvPr/>
          </p:nvGrpSpPr>
          <p:grpSpPr bwMode="auto">
            <a:xfrm>
              <a:off x="3612071" y="3429000"/>
              <a:ext cx="458787" cy="403225"/>
              <a:chOff x="3633" y="655"/>
              <a:chExt cx="192" cy="192"/>
            </a:xfrm>
          </p:grpSpPr>
          <p:sp>
            <p:nvSpPr>
              <p:cNvPr id="13393" name="Oval 48"/>
              <p:cNvSpPr>
                <a:spLocks noChangeArrowheads="1"/>
              </p:cNvSpPr>
              <p:nvPr/>
            </p:nvSpPr>
            <p:spPr bwMode="auto">
              <a:xfrm>
                <a:off x="3633" y="655"/>
                <a:ext cx="192" cy="192"/>
              </a:xfrm>
              <a:prstGeom prst="ellipse">
                <a:avLst/>
              </a:prstGeom>
              <a:gradFill rotWithShape="0">
                <a:gsLst>
                  <a:gs pos="0">
                    <a:srgbClr val="FFFFFF"/>
                  </a:gs>
                  <a:gs pos="50000">
                    <a:srgbClr val="767676"/>
                  </a:gs>
                  <a:gs pos="100000">
                    <a:srgbClr val="FFFFFF"/>
                  </a:gs>
                </a:gsLst>
                <a:lin ang="18900000" scaled="1"/>
              </a:gradFill>
              <a:ln w="9525">
                <a:noFill/>
                <a:round/>
                <a:headEnd/>
                <a:tailEnd/>
              </a:ln>
            </p:spPr>
            <p:txBody>
              <a:bodyPr wrap="none" lIns="0" tIns="0" rIns="0" bIns="0" anchor="ctr"/>
              <a:lstStyle/>
              <a:p>
                <a:endParaRPr lang="en-US"/>
              </a:p>
            </p:txBody>
          </p:sp>
          <p:sp>
            <p:nvSpPr>
              <p:cNvPr id="557105" name="Freeform 49"/>
              <p:cNvSpPr>
                <a:spLocks/>
              </p:cNvSpPr>
              <p:nvPr/>
            </p:nvSpPr>
            <p:spPr bwMode="auto">
              <a:xfrm>
                <a:off x="3707" y="724"/>
                <a:ext cx="47" cy="52"/>
              </a:xfrm>
              <a:custGeom>
                <a:avLst/>
                <a:gdLst/>
                <a:ahLst/>
                <a:cxnLst>
                  <a:cxn ang="0">
                    <a:pos x="0" y="25"/>
                  </a:cxn>
                  <a:cxn ang="0">
                    <a:pos x="0" y="21"/>
                  </a:cxn>
                  <a:cxn ang="0">
                    <a:pos x="1" y="15"/>
                  </a:cxn>
                  <a:cxn ang="0">
                    <a:pos x="3" y="11"/>
                  </a:cxn>
                  <a:cxn ang="0">
                    <a:pos x="6" y="7"/>
                  </a:cxn>
                  <a:cxn ang="0">
                    <a:pos x="9" y="5"/>
                  </a:cxn>
                  <a:cxn ang="0">
                    <a:pos x="13" y="2"/>
                  </a:cxn>
                  <a:cxn ang="0">
                    <a:pos x="17" y="1"/>
                  </a:cxn>
                  <a:cxn ang="0">
                    <a:pos x="22" y="0"/>
                  </a:cxn>
                  <a:cxn ang="0">
                    <a:pos x="25" y="1"/>
                  </a:cxn>
                  <a:cxn ang="0">
                    <a:pos x="29" y="2"/>
                  </a:cxn>
                  <a:cxn ang="0">
                    <a:pos x="33" y="5"/>
                  </a:cxn>
                  <a:cxn ang="0">
                    <a:pos x="36" y="7"/>
                  </a:cxn>
                  <a:cxn ang="0">
                    <a:pos x="39" y="11"/>
                  </a:cxn>
                  <a:cxn ang="0">
                    <a:pos x="42" y="15"/>
                  </a:cxn>
                  <a:cxn ang="0">
                    <a:pos x="43" y="21"/>
                  </a:cxn>
                  <a:cxn ang="0">
                    <a:pos x="44" y="25"/>
                  </a:cxn>
                  <a:cxn ang="0">
                    <a:pos x="43" y="32"/>
                  </a:cxn>
                  <a:cxn ang="0">
                    <a:pos x="42" y="37"/>
                  </a:cxn>
                  <a:cxn ang="0">
                    <a:pos x="39" y="42"/>
                  </a:cxn>
                  <a:cxn ang="0">
                    <a:pos x="36" y="45"/>
                  </a:cxn>
                  <a:cxn ang="0">
                    <a:pos x="33" y="49"/>
                  </a:cxn>
                  <a:cxn ang="0">
                    <a:pos x="29" y="50"/>
                  </a:cxn>
                  <a:cxn ang="0">
                    <a:pos x="25" y="51"/>
                  </a:cxn>
                  <a:cxn ang="0">
                    <a:pos x="22" y="51"/>
                  </a:cxn>
                  <a:cxn ang="0">
                    <a:pos x="17" y="51"/>
                  </a:cxn>
                  <a:cxn ang="0">
                    <a:pos x="13" y="50"/>
                  </a:cxn>
                  <a:cxn ang="0">
                    <a:pos x="9" y="49"/>
                  </a:cxn>
                  <a:cxn ang="0">
                    <a:pos x="6" y="45"/>
                  </a:cxn>
                  <a:cxn ang="0">
                    <a:pos x="3" y="42"/>
                  </a:cxn>
                  <a:cxn ang="0">
                    <a:pos x="1" y="37"/>
                  </a:cxn>
                  <a:cxn ang="0">
                    <a:pos x="0" y="32"/>
                  </a:cxn>
                  <a:cxn ang="0">
                    <a:pos x="0" y="25"/>
                  </a:cxn>
                </a:cxnLst>
                <a:rect l="0" t="0" r="r" b="b"/>
                <a:pathLst>
                  <a:path w="45" h="52">
                    <a:moveTo>
                      <a:pt x="0" y="25"/>
                    </a:moveTo>
                    <a:lnTo>
                      <a:pt x="0" y="21"/>
                    </a:lnTo>
                    <a:lnTo>
                      <a:pt x="1" y="15"/>
                    </a:lnTo>
                    <a:lnTo>
                      <a:pt x="3" y="11"/>
                    </a:lnTo>
                    <a:lnTo>
                      <a:pt x="6" y="7"/>
                    </a:lnTo>
                    <a:lnTo>
                      <a:pt x="9" y="5"/>
                    </a:lnTo>
                    <a:lnTo>
                      <a:pt x="13" y="2"/>
                    </a:lnTo>
                    <a:lnTo>
                      <a:pt x="17" y="1"/>
                    </a:lnTo>
                    <a:lnTo>
                      <a:pt x="22" y="0"/>
                    </a:lnTo>
                    <a:lnTo>
                      <a:pt x="25" y="1"/>
                    </a:lnTo>
                    <a:lnTo>
                      <a:pt x="29" y="2"/>
                    </a:lnTo>
                    <a:lnTo>
                      <a:pt x="33" y="5"/>
                    </a:lnTo>
                    <a:lnTo>
                      <a:pt x="36" y="7"/>
                    </a:lnTo>
                    <a:lnTo>
                      <a:pt x="39" y="11"/>
                    </a:lnTo>
                    <a:lnTo>
                      <a:pt x="42" y="15"/>
                    </a:lnTo>
                    <a:lnTo>
                      <a:pt x="43" y="21"/>
                    </a:lnTo>
                    <a:lnTo>
                      <a:pt x="44" y="25"/>
                    </a:lnTo>
                    <a:lnTo>
                      <a:pt x="43" y="32"/>
                    </a:lnTo>
                    <a:lnTo>
                      <a:pt x="42" y="37"/>
                    </a:lnTo>
                    <a:lnTo>
                      <a:pt x="39" y="42"/>
                    </a:lnTo>
                    <a:lnTo>
                      <a:pt x="36" y="45"/>
                    </a:lnTo>
                    <a:lnTo>
                      <a:pt x="33" y="49"/>
                    </a:lnTo>
                    <a:lnTo>
                      <a:pt x="29" y="50"/>
                    </a:lnTo>
                    <a:lnTo>
                      <a:pt x="25" y="51"/>
                    </a:lnTo>
                    <a:lnTo>
                      <a:pt x="22" y="51"/>
                    </a:lnTo>
                    <a:lnTo>
                      <a:pt x="17" y="51"/>
                    </a:lnTo>
                    <a:lnTo>
                      <a:pt x="13" y="50"/>
                    </a:lnTo>
                    <a:lnTo>
                      <a:pt x="9" y="49"/>
                    </a:lnTo>
                    <a:lnTo>
                      <a:pt x="6" y="45"/>
                    </a:lnTo>
                    <a:lnTo>
                      <a:pt x="3" y="42"/>
                    </a:lnTo>
                    <a:lnTo>
                      <a:pt x="1" y="37"/>
                    </a:lnTo>
                    <a:lnTo>
                      <a:pt x="0" y="32"/>
                    </a:lnTo>
                    <a:lnTo>
                      <a:pt x="0" y="25"/>
                    </a:lnTo>
                  </a:path>
                </a:pathLst>
              </a:custGeom>
              <a:gradFill rotWithShape="0">
                <a:gsLst>
                  <a:gs pos="0">
                    <a:schemeClr val="tx1">
                      <a:gamma/>
                      <a:shade val="46275"/>
                      <a:invGamma/>
                    </a:schemeClr>
                  </a:gs>
                  <a:gs pos="100000">
                    <a:schemeClr val="tx1"/>
                  </a:gs>
                </a:gsLst>
                <a:path path="rect">
                  <a:fillToRect l="50000" t="50000" r="50000" b="50000"/>
                </a:path>
              </a:gradFill>
              <a:ln w="3175" cap="rnd" cmpd="sng">
                <a:solidFill>
                  <a:srgbClr val="FF0000"/>
                </a:solidFill>
                <a:prstDash val="solid"/>
                <a:round/>
                <a:headEnd type="none" w="sm" len="sm"/>
                <a:tailEnd type="none" w="sm" len="sm"/>
              </a:ln>
              <a:effectLst/>
            </p:spPr>
            <p:txBody>
              <a:bodyPr/>
              <a:lstStyle/>
              <a:p>
                <a:pPr>
                  <a:defRPr/>
                </a:pPr>
                <a:endParaRPr lang="en-US"/>
              </a:p>
            </p:txBody>
          </p:sp>
        </p:grpSp>
      </p:grpSp>
      <p:sp>
        <p:nvSpPr>
          <p:cNvPr id="13352" name="Oval 69"/>
          <p:cNvSpPr>
            <a:spLocks noChangeArrowheads="1"/>
          </p:cNvSpPr>
          <p:nvPr/>
        </p:nvSpPr>
        <p:spPr bwMode="auto">
          <a:xfrm>
            <a:off x="6096000" y="4648200"/>
            <a:ext cx="876300" cy="833438"/>
          </a:xfrm>
          <a:prstGeom prst="ellipse">
            <a:avLst/>
          </a:prstGeom>
          <a:gradFill rotWithShape="1">
            <a:gsLst>
              <a:gs pos="0">
                <a:srgbClr val="33CCFF"/>
              </a:gs>
              <a:gs pos="100000">
                <a:srgbClr val="1C1C1C"/>
              </a:gs>
            </a:gsLst>
            <a:lin ang="5400000" scaled="1"/>
          </a:gradFill>
          <a:ln w="127000">
            <a:solidFill>
              <a:srgbClr val="993300"/>
            </a:solidFill>
            <a:round/>
            <a:headEnd/>
            <a:tailEnd/>
          </a:ln>
        </p:spPr>
        <p:txBody>
          <a:bodyPr wrap="none" anchor="ctr"/>
          <a:lstStyle/>
          <a:p>
            <a:endParaRPr lang="en-US"/>
          </a:p>
        </p:txBody>
      </p:sp>
      <p:sp>
        <p:nvSpPr>
          <p:cNvPr id="13353" name="Oval 70"/>
          <p:cNvSpPr>
            <a:spLocks noChangeArrowheads="1"/>
          </p:cNvSpPr>
          <p:nvPr/>
        </p:nvSpPr>
        <p:spPr bwMode="auto">
          <a:xfrm>
            <a:off x="6513513" y="4716463"/>
            <a:ext cx="41275" cy="36512"/>
          </a:xfrm>
          <a:prstGeom prst="ellipse">
            <a:avLst/>
          </a:prstGeom>
          <a:solidFill>
            <a:srgbClr val="FF0000"/>
          </a:solidFill>
          <a:ln w="9525">
            <a:solidFill>
              <a:schemeClr val="tx1"/>
            </a:solidFill>
            <a:round/>
            <a:headEnd/>
            <a:tailEnd/>
          </a:ln>
        </p:spPr>
        <p:txBody>
          <a:bodyPr wrap="none" anchor="ctr"/>
          <a:lstStyle/>
          <a:p>
            <a:endParaRPr lang="en-US"/>
          </a:p>
        </p:txBody>
      </p:sp>
      <p:sp>
        <p:nvSpPr>
          <p:cNvPr id="13354" name="Oval 71"/>
          <p:cNvSpPr>
            <a:spLocks noChangeArrowheads="1"/>
          </p:cNvSpPr>
          <p:nvPr/>
        </p:nvSpPr>
        <p:spPr bwMode="auto">
          <a:xfrm>
            <a:off x="6513513" y="5046663"/>
            <a:ext cx="41275" cy="36512"/>
          </a:xfrm>
          <a:prstGeom prst="ellipse">
            <a:avLst/>
          </a:prstGeom>
          <a:solidFill>
            <a:schemeClr val="bg2"/>
          </a:solidFill>
          <a:ln w="9525">
            <a:solidFill>
              <a:schemeClr val="tx1"/>
            </a:solidFill>
            <a:round/>
            <a:headEnd/>
            <a:tailEnd/>
          </a:ln>
        </p:spPr>
        <p:txBody>
          <a:bodyPr wrap="none" anchor="ctr"/>
          <a:lstStyle/>
          <a:p>
            <a:endParaRPr lang="en-US"/>
          </a:p>
        </p:txBody>
      </p:sp>
      <p:sp>
        <p:nvSpPr>
          <p:cNvPr id="13355" name="Oval 72"/>
          <p:cNvSpPr>
            <a:spLocks noChangeArrowheads="1"/>
          </p:cNvSpPr>
          <p:nvPr/>
        </p:nvSpPr>
        <p:spPr bwMode="auto">
          <a:xfrm>
            <a:off x="6881813" y="5046663"/>
            <a:ext cx="39687" cy="36512"/>
          </a:xfrm>
          <a:prstGeom prst="ellipse">
            <a:avLst/>
          </a:prstGeom>
          <a:solidFill>
            <a:srgbClr val="FF0000"/>
          </a:solidFill>
          <a:ln w="9525">
            <a:solidFill>
              <a:schemeClr val="tx1"/>
            </a:solidFill>
            <a:round/>
            <a:headEnd/>
            <a:tailEnd/>
          </a:ln>
        </p:spPr>
        <p:txBody>
          <a:bodyPr wrap="none" anchor="ctr"/>
          <a:lstStyle/>
          <a:p>
            <a:endParaRPr lang="en-US"/>
          </a:p>
        </p:txBody>
      </p:sp>
      <p:sp>
        <p:nvSpPr>
          <p:cNvPr id="13356" name="Oval 73"/>
          <p:cNvSpPr>
            <a:spLocks noChangeArrowheads="1"/>
          </p:cNvSpPr>
          <p:nvPr/>
        </p:nvSpPr>
        <p:spPr bwMode="auto">
          <a:xfrm>
            <a:off x="6135688" y="5046663"/>
            <a:ext cx="39687" cy="36512"/>
          </a:xfrm>
          <a:prstGeom prst="ellipse">
            <a:avLst/>
          </a:prstGeom>
          <a:solidFill>
            <a:srgbClr val="FF0000"/>
          </a:solidFill>
          <a:ln w="9525">
            <a:solidFill>
              <a:schemeClr val="tx1"/>
            </a:solidFill>
            <a:round/>
            <a:headEnd/>
            <a:tailEnd/>
          </a:ln>
        </p:spPr>
        <p:txBody>
          <a:bodyPr wrap="none" anchor="ctr"/>
          <a:lstStyle/>
          <a:p>
            <a:endParaRPr lang="en-US"/>
          </a:p>
        </p:txBody>
      </p:sp>
      <p:sp>
        <p:nvSpPr>
          <p:cNvPr id="13357" name="Oval 74"/>
          <p:cNvSpPr>
            <a:spLocks noChangeArrowheads="1"/>
          </p:cNvSpPr>
          <p:nvPr/>
        </p:nvSpPr>
        <p:spPr bwMode="auto">
          <a:xfrm>
            <a:off x="6513513" y="5381625"/>
            <a:ext cx="41275" cy="36513"/>
          </a:xfrm>
          <a:prstGeom prst="ellipse">
            <a:avLst/>
          </a:prstGeom>
          <a:solidFill>
            <a:srgbClr val="FF0000"/>
          </a:solidFill>
          <a:ln w="9525">
            <a:solidFill>
              <a:schemeClr val="tx1"/>
            </a:solidFill>
            <a:round/>
            <a:headEnd/>
            <a:tailEnd/>
          </a:ln>
        </p:spPr>
        <p:txBody>
          <a:bodyPr wrap="none" anchor="ctr"/>
          <a:lstStyle/>
          <a:p>
            <a:endParaRPr lang="en-US"/>
          </a:p>
        </p:txBody>
      </p:sp>
      <p:sp>
        <p:nvSpPr>
          <p:cNvPr id="13358" name="Line 75"/>
          <p:cNvSpPr>
            <a:spLocks noChangeShapeType="1"/>
          </p:cNvSpPr>
          <p:nvPr/>
        </p:nvSpPr>
        <p:spPr bwMode="auto">
          <a:xfrm>
            <a:off x="6534150" y="5084763"/>
            <a:ext cx="96838" cy="169862"/>
          </a:xfrm>
          <a:prstGeom prst="line">
            <a:avLst/>
          </a:prstGeom>
          <a:noFill/>
          <a:ln w="25400">
            <a:solidFill>
              <a:schemeClr val="bg2"/>
            </a:solidFill>
            <a:round/>
            <a:headEnd/>
            <a:tailEnd type="triangle" w="med" len="med"/>
          </a:ln>
        </p:spPr>
        <p:txBody>
          <a:bodyPr wrap="none"/>
          <a:lstStyle/>
          <a:p>
            <a:endParaRPr lang="en-US"/>
          </a:p>
        </p:txBody>
      </p:sp>
      <p:sp>
        <p:nvSpPr>
          <p:cNvPr id="13359" name="Line 76"/>
          <p:cNvSpPr>
            <a:spLocks noChangeShapeType="1"/>
          </p:cNvSpPr>
          <p:nvPr/>
        </p:nvSpPr>
        <p:spPr bwMode="auto">
          <a:xfrm flipH="1">
            <a:off x="6540500" y="5065713"/>
            <a:ext cx="0" cy="346075"/>
          </a:xfrm>
          <a:prstGeom prst="line">
            <a:avLst/>
          </a:prstGeom>
          <a:noFill/>
          <a:ln w="25400">
            <a:solidFill>
              <a:schemeClr val="bg2"/>
            </a:solidFill>
            <a:round/>
            <a:headEnd/>
            <a:tailEnd type="triangle" w="med" len="med"/>
          </a:ln>
        </p:spPr>
        <p:txBody>
          <a:bodyPr wrap="none"/>
          <a:lstStyle/>
          <a:p>
            <a:endParaRPr lang="en-US"/>
          </a:p>
        </p:txBody>
      </p:sp>
      <p:grpSp>
        <p:nvGrpSpPr>
          <p:cNvPr id="13360" name="Group 110"/>
          <p:cNvGrpSpPr>
            <a:grpSpLocks/>
          </p:cNvGrpSpPr>
          <p:nvPr/>
        </p:nvGrpSpPr>
        <p:grpSpPr bwMode="auto">
          <a:xfrm>
            <a:off x="571500" y="5486400"/>
            <a:ext cx="876300" cy="833438"/>
            <a:chOff x="360" y="3456"/>
            <a:chExt cx="552" cy="525"/>
          </a:xfrm>
        </p:grpSpPr>
        <p:sp>
          <p:nvSpPr>
            <p:cNvPr id="13377" name="Oval 78"/>
            <p:cNvSpPr>
              <a:spLocks noChangeArrowheads="1"/>
            </p:cNvSpPr>
            <p:nvPr/>
          </p:nvSpPr>
          <p:spPr bwMode="auto">
            <a:xfrm>
              <a:off x="360" y="3456"/>
              <a:ext cx="552" cy="525"/>
            </a:xfrm>
            <a:prstGeom prst="ellipse">
              <a:avLst/>
            </a:prstGeom>
            <a:solidFill>
              <a:srgbClr val="5F5F5F"/>
            </a:solidFill>
            <a:ln w="127000">
              <a:solidFill>
                <a:srgbClr val="993300"/>
              </a:solidFill>
              <a:round/>
              <a:headEnd/>
              <a:tailEnd/>
            </a:ln>
          </p:spPr>
          <p:txBody>
            <a:bodyPr wrap="none" anchor="ctr"/>
            <a:lstStyle/>
            <a:p>
              <a:endParaRPr lang="en-US"/>
            </a:p>
          </p:txBody>
        </p:sp>
        <p:sp>
          <p:nvSpPr>
            <p:cNvPr id="13378" name="Oval 79"/>
            <p:cNvSpPr>
              <a:spLocks noChangeArrowheads="1"/>
            </p:cNvSpPr>
            <p:nvPr/>
          </p:nvSpPr>
          <p:spPr bwMode="auto">
            <a:xfrm>
              <a:off x="623" y="3499"/>
              <a:ext cx="26" cy="23"/>
            </a:xfrm>
            <a:prstGeom prst="ellipse">
              <a:avLst/>
            </a:prstGeom>
            <a:solidFill>
              <a:srgbClr val="FF0000"/>
            </a:solidFill>
            <a:ln w="9525">
              <a:solidFill>
                <a:schemeClr val="tx1"/>
              </a:solidFill>
              <a:round/>
              <a:headEnd/>
              <a:tailEnd/>
            </a:ln>
          </p:spPr>
          <p:txBody>
            <a:bodyPr wrap="none" anchor="ctr"/>
            <a:lstStyle/>
            <a:p>
              <a:endParaRPr lang="en-US"/>
            </a:p>
          </p:txBody>
        </p:sp>
        <p:sp>
          <p:nvSpPr>
            <p:cNvPr id="13379" name="Oval 80"/>
            <p:cNvSpPr>
              <a:spLocks noChangeArrowheads="1"/>
            </p:cNvSpPr>
            <p:nvPr/>
          </p:nvSpPr>
          <p:spPr bwMode="auto">
            <a:xfrm>
              <a:off x="623" y="3707"/>
              <a:ext cx="26" cy="23"/>
            </a:xfrm>
            <a:prstGeom prst="ellipse">
              <a:avLst/>
            </a:prstGeom>
            <a:solidFill>
              <a:schemeClr val="bg2"/>
            </a:solidFill>
            <a:ln w="9525">
              <a:solidFill>
                <a:schemeClr val="tx1"/>
              </a:solidFill>
              <a:round/>
              <a:headEnd/>
              <a:tailEnd/>
            </a:ln>
          </p:spPr>
          <p:txBody>
            <a:bodyPr wrap="none" anchor="ctr"/>
            <a:lstStyle/>
            <a:p>
              <a:endParaRPr lang="en-US"/>
            </a:p>
          </p:txBody>
        </p:sp>
        <p:sp>
          <p:nvSpPr>
            <p:cNvPr id="13380" name="Oval 81"/>
            <p:cNvSpPr>
              <a:spLocks noChangeArrowheads="1"/>
            </p:cNvSpPr>
            <p:nvPr/>
          </p:nvSpPr>
          <p:spPr bwMode="auto">
            <a:xfrm>
              <a:off x="855" y="3707"/>
              <a:ext cx="25" cy="23"/>
            </a:xfrm>
            <a:prstGeom prst="ellipse">
              <a:avLst/>
            </a:prstGeom>
            <a:solidFill>
              <a:srgbClr val="FF0000"/>
            </a:solidFill>
            <a:ln w="9525">
              <a:solidFill>
                <a:schemeClr val="tx1"/>
              </a:solidFill>
              <a:round/>
              <a:headEnd/>
              <a:tailEnd/>
            </a:ln>
          </p:spPr>
          <p:txBody>
            <a:bodyPr wrap="none" anchor="ctr"/>
            <a:lstStyle/>
            <a:p>
              <a:endParaRPr lang="en-US"/>
            </a:p>
          </p:txBody>
        </p:sp>
        <p:sp>
          <p:nvSpPr>
            <p:cNvPr id="13381" name="Oval 82"/>
            <p:cNvSpPr>
              <a:spLocks noChangeArrowheads="1"/>
            </p:cNvSpPr>
            <p:nvPr/>
          </p:nvSpPr>
          <p:spPr bwMode="auto">
            <a:xfrm>
              <a:off x="385" y="3707"/>
              <a:ext cx="25" cy="23"/>
            </a:xfrm>
            <a:prstGeom prst="ellipse">
              <a:avLst/>
            </a:prstGeom>
            <a:solidFill>
              <a:srgbClr val="FF0000"/>
            </a:solidFill>
            <a:ln w="9525">
              <a:solidFill>
                <a:schemeClr val="tx1"/>
              </a:solidFill>
              <a:round/>
              <a:headEnd/>
              <a:tailEnd/>
            </a:ln>
          </p:spPr>
          <p:txBody>
            <a:bodyPr wrap="none" anchor="ctr"/>
            <a:lstStyle/>
            <a:p>
              <a:endParaRPr lang="en-US"/>
            </a:p>
          </p:txBody>
        </p:sp>
        <p:sp>
          <p:nvSpPr>
            <p:cNvPr id="13382" name="Oval 83"/>
            <p:cNvSpPr>
              <a:spLocks noChangeArrowheads="1"/>
            </p:cNvSpPr>
            <p:nvPr/>
          </p:nvSpPr>
          <p:spPr bwMode="auto">
            <a:xfrm>
              <a:off x="623" y="3918"/>
              <a:ext cx="26" cy="23"/>
            </a:xfrm>
            <a:prstGeom prst="ellipse">
              <a:avLst/>
            </a:prstGeom>
            <a:solidFill>
              <a:srgbClr val="FF0000"/>
            </a:solidFill>
            <a:ln w="9525">
              <a:solidFill>
                <a:schemeClr val="tx1"/>
              </a:solidFill>
              <a:round/>
              <a:headEnd/>
              <a:tailEnd/>
            </a:ln>
          </p:spPr>
          <p:txBody>
            <a:bodyPr wrap="none" anchor="ctr"/>
            <a:lstStyle/>
            <a:p>
              <a:endParaRPr lang="en-US"/>
            </a:p>
          </p:txBody>
        </p:sp>
        <p:sp>
          <p:nvSpPr>
            <p:cNvPr id="13383" name="Line 84"/>
            <p:cNvSpPr>
              <a:spLocks noChangeShapeType="1"/>
            </p:cNvSpPr>
            <p:nvPr/>
          </p:nvSpPr>
          <p:spPr bwMode="auto">
            <a:xfrm flipV="1">
              <a:off x="636" y="3604"/>
              <a:ext cx="4" cy="127"/>
            </a:xfrm>
            <a:prstGeom prst="line">
              <a:avLst/>
            </a:prstGeom>
            <a:noFill/>
            <a:ln w="25400">
              <a:solidFill>
                <a:schemeClr val="bg2"/>
              </a:solidFill>
              <a:round/>
              <a:headEnd/>
              <a:tailEnd type="triangle" w="med" len="med"/>
            </a:ln>
          </p:spPr>
          <p:txBody>
            <a:bodyPr wrap="none"/>
            <a:lstStyle/>
            <a:p>
              <a:endParaRPr lang="en-US"/>
            </a:p>
          </p:txBody>
        </p:sp>
        <p:sp>
          <p:nvSpPr>
            <p:cNvPr id="13384" name="Line 85"/>
            <p:cNvSpPr>
              <a:spLocks noChangeShapeType="1"/>
            </p:cNvSpPr>
            <p:nvPr/>
          </p:nvSpPr>
          <p:spPr bwMode="auto">
            <a:xfrm flipH="1" flipV="1">
              <a:off x="640" y="3532"/>
              <a:ext cx="0" cy="187"/>
            </a:xfrm>
            <a:prstGeom prst="line">
              <a:avLst/>
            </a:prstGeom>
            <a:noFill/>
            <a:ln w="25400">
              <a:solidFill>
                <a:schemeClr val="bg2"/>
              </a:solidFill>
              <a:round/>
              <a:headEnd/>
              <a:tailEnd type="triangle" w="med" len="med"/>
            </a:ln>
          </p:spPr>
          <p:txBody>
            <a:bodyPr wrap="none"/>
            <a:lstStyle/>
            <a:p>
              <a:endParaRPr lang="en-US"/>
            </a:p>
          </p:txBody>
        </p:sp>
      </p:grpSp>
      <p:sp>
        <p:nvSpPr>
          <p:cNvPr id="13361" name="Oval 87"/>
          <p:cNvSpPr>
            <a:spLocks noChangeArrowheads="1"/>
          </p:cNvSpPr>
          <p:nvPr/>
        </p:nvSpPr>
        <p:spPr bwMode="auto">
          <a:xfrm>
            <a:off x="3886200" y="4419600"/>
            <a:ext cx="876300" cy="833438"/>
          </a:xfrm>
          <a:prstGeom prst="ellipse">
            <a:avLst/>
          </a:prstGeom>
          <a:gradFill rotWithShape="1">
            <a:gsLst>
              <a:gs pos="0">
                <a:srgbClr val="0066CC"/>
              </a:gs>
              <a:gs pos="100000">
                <a:srgbClr val="080808"/>
              </a:gs>
            </a:gsLst>
            <a:lin ang="5400000" scaled="1"/>
          </a:gradFill>
          <a:ln w="127000">
            <a:solidFill>
              <a:srgbClr val="993300"/>
            </a:solidFill>
            <a:round/>
            <a:headEnd/>
            <a:tailEnd/>
          </a:ln>
        </p:spPr>
        <p:txBody>
          <a:bodyPr wrap="none" anchor="ctr"/>
          <a:lstStyle/>
          <a:p>
            <a:endParaRPr lang="en-US"/>
          </a:p>
        </p:txBody>
      </p:sp>
      <p:sp>
        <p:nvSpPr>
          <p:cNvPr id="13362" name="Oval 88"/>
          <p:cNvSpPr>
            <a:spLocks noChangeArrowheads="1"/>
          </p:cNvSpPr>
          <p:nvPr/>
        </p:nvSpPr>
        <p:spPr bwMode="auto">
          <a:xfrm>
            <a:off x="4303713" y="4487863"/>
            <a:ext cx="41275" cy="36512"/>
          </a:xfrm>
          <a:prstGeom prst="ellipse">
            <a:avLst/>
          </a:prstGeom>
          <a:solidFill>
            <a:srgbClr val="FF0000"/>
          </a:solidFill>
          <a:ln w="9525">
            <a:solidFill>
              <a:srgbClr val="000000"/>
            </a:solidFill>
            <a:round/>
            <a:headEnd/>
            <a:tailEnd/>
          </a:ln>
        </p:spPr>
        <p:txBody>
          <a:bodyPr wrap="none" anchor="ctr"/>
          <a:lstStyle/>
          <a:p>
            <a:endParaRPr lang="en-US"/>
          </a:p>
        </p:txBody>
      </p:sp>
      <p:sp>
        <p:nvSpPr>
          <p:cNvPr id="13363" name="Oval 89"/>
          <p:cNvSpPr>
            <a:spLocks noChangeArrowheads="1"/>
          </p:cNvSpPr>
          <p:nvPr/>
        </p:nvSpPr>
        <p:spPr bwMode="auto">
          <a:xfrm>
            <a:off x="4303713" y="4818063"/>
            <a:ext cx="41275" cy="36512"/>
          </a:xfrm>
          <a:prstGeom prst="ellipse">
            <a:avLst/>
          </a:prstGeom>
          <a:solidFill>
            <a:schemeClr val="bg2"/>
          </a:solidFill>
          <a:ln w="9525">
            <a:solidFill>
              <a:schemeClr val="tx1"/>
            </a:solidFill>
            <a:round/>
            <a:headEnd/>
            <a:tailEnd/>
          </a:ln>
        </p:spPr>
        <p:txBody>
          <a:bodyPr wrap="none" anchor="ctr"/>
          <a:lstStyle/>
          <a:p>
            <a:endParaRPr lang="en-US"/>
          </a:p>
        </p:txBody>
      </p:sp>
      <p:sp>
        <p:nvSpPr>
          <p:cNvPr id="13364" name="Oval 90"/>
          <p:cNvSpPr>
            <a:spLocks noChangeArrowheads="1"/>
          </p:cNvSpPr>
          <p:nvPr/>
        </p:nvSpPr>
        <p:spPr bwMode="auto">
          <a:xfrm>
            <a:off x="4672013" y="4818063"/>
            <a:ext cx="39687" cy="36512"/>
          </a:xfrm>
          <a:prstGeom prst="ellipse">
            <a:avLst/>
          </a:prstGeom>
          <a:solidFill>
            <a:srgbClr val="FF0000"/>
          </a:solidFill>
          <a:ln w="9525">
            <a:solidFill>
              <a:srgbClr val="000000"/>
            </a:solidFill>
            <a:round/>
            <a:headEnd/>
            <a:tailEnd/>
          </a:ln>
        </p:spPr>
        <p:txBody>
          <a:bodyPr wrap="none" anchor="ctr"/>
          <a:lstStyle/>
          <a:p>
            <a:endParaRPr lang="en-US"/>
          </a:p>
        </p:txBody>
      </p:sp>
      <p:sp>
        <p:nvSpPr>
          <p:cNvPr id="13365" name="Oval 91"/>
          <p:cNvSpPr>
            <a:spLocks noChangeArrowheads="1"/>
          </p:cNvSpPr>
          <p:nvPr/>
        </p:nvSpPr>
        <p:spPr bwMode="auto">
          <a:xfrm>
            <a:off x="3925888" y="4818063"/>
            <a:ext cx="39687" cy="36512"/>
          </a:xfrm>
          <a:prstGeom prst="ellipse">
            <a:avLst/>
          </a:prstGeom>
          <a:solidFill>
            <a:srgbClr val="FF0000"/>
          </a:solidFill>
          <a:ln w="9525">
            <a:solidFill>
              <a:srgbClr val="000000"/>
            </a:solidFill>
            <a:round/>
            <a:headEnd/>
            <a:tailEnd/>
          </a:ln>
        </p:spPr>
        <p:txBody>
          <a:bodyPr wrap="none" anchor="ctr"/>
          <a:lstStyle/>
          <a:p>
            <a:endParaRPr lang="en-US"/>
          </a:p>
        </p:txBody>
      </p:sp>
      <p:sp>
        <p:nvSpPr>
          <p:cNvPr id="13366" name="Oval 92"/>
          <p:cNvSpPr>
            <a:spLocks noChangeArrowheads="1"/>
          </p:cNvSpPr>
          <p:nvPr/>
        </p:nvSpPr>
        <p:spPr bwMode="auto">
          <a:xfrm>
            <a:off x="4303713" y="5153025"/>
            <a:ext cx="41275" cy="36513"/>
          </a:xfrm>
          <a:prstGeom prst="ellipse">
            <a:avLst/>
          </a:prstGeom>
          <a:solidFill>
            <a:srgbClr val="FF0000"/>
          </a:solidFill>
          <a:ln w="9525">
            <a:solidFill>
              <a:srgbClr val="000000"/>
            </a:solidFill>
            <a:round/>
            <a:headEnd/>
            <a:tailEnd/>
          </a:ln>
        </p:spPr>
        <p:txBody>
          <a:bodyPr wrap="none" anchor="ctr"/>
          <a:lstStyle/>
          <a:p>
            <a:endParaRPr lang="en-US"/>
          </a:p>
        </p:txBody>
      </p:sp>
      <p:sp>
        <p:nvSpPr>
          <p:cNvPr id="13367" name="Line 93"/>
          <p:cNvSpPr>
            <a:spLocks noChangeShapeType="1"/>
          </p:cNvSpPr>
          <p:nvPr/>
        </p:nvSpPr>
        <p:spPr bwMode="auto">
          <a:xfrm flipH="1">
            <a:off x="4086225" y="4837113"/>
            <a:ext cx="238125" cy="131762"/>
          </a:xfrm>
          <a:prstGeom prst="line">
            <a:avLst/>
          </a:prstGeom>
          <a:noFill/>
          <a:ln w="25400">
            <a:solidFill>
              <a:schemeClr val="bg2"/>
            </a:solidFill>
            <a:round/>
            <a:headEnd/>
            <a:tailEnd type="triangle" w="med" len="med"/>
          </a:ln>
        </p:spPr>
        <p:txBody>
          <a:bodyPr wrap="none"/>
          <a:lstStyle/>
          <a:p>
            <a:endParaRPr lang="en-US"/>
          </a:p>
        </p:txBody>
      </p:sp>
      <p:sp>
        <p:nvSpPr>
          <p:cNvPr id="13368" name="Line 94"/>
          <p:cNvSpPr>
            <a:spLocks noChangeShapeType="1"/>
          </p:cNvSpPr>
          <p:nvPr/>
        </p:nvSpPr>
        <p:spPr bwMode="auto">
          <a:xfrm flipH="1" flipV="1">
            <a:off x="4330700" y="4540250"/>
            <a:ext cx="0" cy="296863"/>
          </a:xfrm>
          <a:prstGeom prst="line">
            <a:avLst/>
          </a:prstGeom>
          <a:noFill/>
          <a:ln w="25400">
            <a:solidFill>
              <a:schemeClr val="bg2"/>
            </a:solidFill>
            <a:round/>
            <a:headEnd/>
            <a:tailEnd type="triangle" w="med" len="med"/>
          </a:ln>
        </p:spPr>
        <p:txBody>
          <a:bodyPr wrap="none"/>
          <a:lstStyle/>
          <a:p>
            <a:endParaRPr lang="en-US"/>
          </a:p>
        </p:txBody>
      </p:sp>
      <p:sp>
        <p:nvSpPr>
          <p:cNvPr id="13369" name="Oval 96"/>
          <p:cNvSpPr>
            <a:spLocks noChangeArrowheads="1"/>
          </p:cNvSpPr>
          <p:nvPr/>
        </p:nvSpPr>
        <p:spPr bwMode="auto">
          <a:xfrm>
            <a:off x="381000" y="1676400"/>
            <a:ext cx="876300" cy="833438"/>
          </a:xfrm>
          <a:prstGeom prst="ellipse">
            <a:avLst/>
          </a:prstGeom>
          <a:solidFill>
            <a:srgbClr val="5F5F5F"/>
          </a:solidFill>
          <a:ln w="127000">
            <a:solidFill>
              <a:srgbClr val="993300"/>
            </a:solidFill>
            <a:round/>
            <a:headEnd/>
            <a:tailEnd/>
          </a:ln>
        </p:spPr>
        <p:txBody>
          <a:bodyPr wrap="none" anchor="ctr"/>
          <a:lstStyle/>
          <a:p>
            <a:endParaRPr lang="en-US"/>
          </a:p>
        </p:txBody>
      </p:sp>
      <p:sp>
        <p:nvSpPr>
          <p:cNvPr id="13370" name="Oval 97"/>
          <p:cNvSpPr>
            <a:spLocks noChangeArrowheads="1"/>
          </p:cNvSpPr>
          <p:nvPr/>
        </p:nvSpPr>
        <p:spPr bwMode="auto">
          <a:xfrm>
            <a:off x="798513" y="1744663"/>
            <a:ext cx="41275" cy="36512"/>
          </a:xfrm>
          <a:prstGeom prst="ellipse">
            <a:avLst/>
          </a:prstGeom>
          <a:solidFill>
            <a:srgbClr val="FF0000"/>
          </a:solidFill>
          <a:ln w="9525">
            <a:solidFill>
              <a:schemeClr val="tx1"/>
            </a:solidFill>
            <a:round/>
            <a:headEnd/>
            <a:tailEnd/>
          </a:ln>
        </p:spPr>
        <p:txBody>
          <a:bodyPr wrap="none" anchor="ctr"/>
          <a:lstStyle/>
          <a:p>
            <a:endParaRPr lang="en-US"/>
          </a:p>
        </p:txBody>
      </p:sp>
      <p:sp>
        <p:nvSpPr>
          <p:cNvPr id="13371" name="Oval 98"/>
          <p:cNvSpPr>
            <a:spLocks noChangeArrowheads="1"/>
          </p:cNvSpPr>
          <p:nvPr/>
        </p:nvSpPr>
        <p:spPr bwMode="auto">
          <a:xfrm>
            <a:off x="798513" y="2074863"/>
            <a:ext cx="41275" cy="36512"/>
          </a:xfrm>
          <a:prstGeom prst="ellipse">
            <a:avLst/>
          </a:prstGeom>
          <a:solidFill>
            <a:schemeClr val="bg2"/>
          </a:solidFill>
          <a:ln w="9525">
            <a:solidFill>
              <a:schemeClr val="tx1"/>
            </a:solidFill>
            <a:round/>
            <a:headEnd/>
            <a:tailEnd/>
          </a:ln>
        </p:spPr>
        <p:txBody>
          <a:bodyPr wrap="none" anchor="ctr"/>
          <a:lstStyle/>
          <a:p>
            <a:endParaRPr lang="en-US"/>
          </a:p>
        </p:txBody>
      </p:sp>
      <p:sp>
        <p:nvSpPr>
          <p:cNvPr id="13372" name="Oval 99"/>
          <p:cNvSpPr>
            <a:spLocks noChangeArrowheads="1"/>
          </p:cNvSpPr>
          <p:nvPr/>
        </p:nvSpPr>
        <p:spPr bwMode="auto">
          <a:xfrm>
            <a:off x="1166813" y="2074863"/>
            <a:ext cx="39687" cy="36512"/>
          </a:xfrm>
          <a:prstGeom prst="ellipse">
            <a:avLst/>
          </a:prstGeom>
          <a:solidFill>
            <a:srgbClr val="FF0000"/>
          </a:solidFill>
          <a:ln w="9525">
            <a:solidFill>
              <a:schemeClr val="tx1"/>
            </a:solidFill>
            <a:round/>
            <a:headEnd/>
            <a:tailEnd/>
          </a:ln>
        </p:spPr>
        <p:txBody>
          <a:bodyPr wrap="none" anchor="ctr"/>
          <a:lstStyle/>
          <a:p>
            <a:endParaRPr lang="en-US"/>
          </a:p>
        </p:txBody>
      </p:sp>
      <p:sp>
        <p:nvSpPr>
          <p:cNvPr id="13373" name="Oval 100"/>
          <p:cNvSpPr>
            <a:spLocks noChangeArrowheads="1"/>
          </p:cNvSpPr>
          <p:nvPr/>
        </p:nvSpPr>
        <p:spPr bwMode="auto">
          <a:xfrm>
            <a:off x="420688" y="2074863"/>
            <a:ext cx="39687" cy="36512"/>
          </a:xfrm>
          <a:prstGeom prst="ellipse">
            <a:avLst/>
          </a:prstGeom>
          <a:solidFill>
            <a:srgbClr val="FF0000"/>
          </a:solidFill>
          <a:ln w="9525">
            <a:solidFill>
              <a:schemeClr val="tx1"/>
            </a:solidFill>
            <a:round/>
            <a:headEnd/>
            <a:tailEnd/>
          </a:ln>
        </p:spPr>
        <p:txBody>
          <a:bodyPr wrap="none" anchor="ctr"/>
          <a:lstStyle/>
          <a:p>
            <a:endParaRPr lang="en-US"/>
          </a:p>
        </p:txBody>
      </p:sp>
      <p:sp>
        <p:nvSpPr>
          <p:cNvPr id="13374" name="Oval 101"/>
          <p:cNvSpPr>
            <a:spLocks noChangeArrowheads="1"/>
          </p:cNvSpPr>
          <p:nvPr/>
        </p:nvSpPr>
        <p:spPr bwMode="auto">
          <a:xfrm>
            <a:off x="798513" y="2409825"/>
            <a:ext cx="41275" cy="36513"/>
          </a:xfrm>
          <a:prstGeom prst="ellipse">
            <a:avLst/>
          </a:prstGeom>
          <a:solidFill>
            <a:srgbClr val="FF0000"/>
          </a:solidFill>
          <a:ln w="9525">
            <a:solidFill>
              <a:schemeClr val="tx1"/>
            </a:solidFill>
            <a:round/>
            <a:headEnd/>
            <a:tailEnd/>
          </a:ln>
        </p:spPr>
        <p:txBody>
          <a:bodyPr wrap="none" anchor="ctr"/>
          <a:lstStyle/>
          <a:p>
            <a:endParaRPr lang="en-US"/>
          </a:p>
        </p:txBody>
      </p:sp>
      <p:sp>
        <p:nvSpPr>
          <p:cNvPr id="13375" name="Line 102"/>
          <p:cNvSpPr>
            <a:spLocks noChangeShapeType="1"/>
          </p:cNvSpPr>
          <p:nvPr/>
        </p:nvSpPr>
        <p:spPr bwMode="auto">
          <a:xfrm>
            <a:off x="819150" y="2112963"/>
            <a:ext cx="96838" cy="169862"/>
          </a:xfrm>
          <a:prstGeom prst="line">
            <a:avLst/>
          </a:prstGeom>
          <a:noFill/>
          <a:ln w="25400">
            <a:solidFill>
              <a:schemeClr val="bg2"/>
            </a:solidFill>
            <a:round/>
            <a:headEnd/>
            <a:tailEnd type="triangle" w="med" len="med"/>
          </a:ln>
        </p:spPr>
        <p:txBody>
          <a:bodyPr wrap="none"/>
          <a:lstStyle/>
          <a:p>
            <a:endParaRPr lang="en-US"/>
          </a:p>
        </p:txBody>
      </p:sp>
      <p:sp>
        <p:nvSpPr>
          <p:cNvPr id="13376" name="Line 103"/>
          <p:cNvSpPr>
            <a:spLocks noChangeShapeType="1"/>
          </p:cNvSpPr>
          <p:nvPr/>
        </p:nvSpPr>
        <p:spPr bwMode="auto">
          <a:xfrm flipH="1">
            <a:off x="825500" y="2093913"/>
            <a:ext cx="0" cy="346075"/>
          </a:xfrm>
          <a:prstGeom prst="line">
            <a:avLst/>
          </a:prstGeom>
          <a:noFill/>
          <a:ln w="25400">
            <a:solidFill>
              <a:schemeClr val="bg2"/>
            </a:solidFill>
            <a:round/>
            <a:headEnd/>
            <a:tailEnd type="triangle" w="med" len="med"/>
          </a:ln>
        </p:spPr>
        <p:txBody>
          <a:bodyPr wrap="none"/>
          <a:lstStyle/>
          <a:p>
            <a:endParaRPr lang="en-US"/>
          </a:p>
        </p:txBody>
      </p:sp>
      <p:grpSp>
        <p:nvGrpSpPr>
          <p:cNvPr id="91" name="Group 90"/>
          <p:cNvGrpSpPr/>
          <p:nvPr/>
        </p:nvGrpSpPr>
        <p:grpSpPr>
          <a:xfrm>
            <a:off x="5461000" y="1403350"/>
            <a:ext cx="876300" cy="833438"/>
            <a:chOff x="5461000" y="1403350"/>
            <a:chExt cx="876300" cy="833438"/>
          </a:xfrm>
        </p:grpSpPr>
        <p:grpSp>
          <p:nvGrpSpPr>
            <p:cNvPr id="92" name="Group 54"/>
            <p:cNvGrpSpPr>
              <a:grpSpLocks/>
            </p:cNvGrpSpPr>
            <p:nvPr/>
          </p:nvGrpSpPr>
          <p:grpSpPr bwMode="auto">
            <a:xfrm>
              <a:off x="5461000" y="1403350"/>
              <a:ext cx="876300" cy="833438"/>
              <a:chOff x="3448" y="372"/>
              <a:chExt cx="552" cy="525"/>
            </a:xfrm>
          </p:grpSpPr>
          <p:sp>
            <p:nvSpPr>
              <p:cNvPr id="94" name="Oval 55"/>
              <p:cNvSpPr>
                <a:spLocks noChangeArrowheads="1"/>
              </p:cNvSpPr>
              <p:nvPr/>
            </p:nvSpPr>
            <p:spPr bwMode="auto">
              <a:xfrm>
                <a:off x="3448" y="372"/>
                <a:ext cx="552" cy="525"/>
              </a:xfrm>
              <a:prstGeom prst="ellipse">
                <a:avLst/>
              </a:prstGeom>
              <a:solidFill>
                <a:srgbClr val="FFFF66"/>
              </a:solidFill>
              <a:ln w="127000">
                <a:solidFill>
                  <a:srgbClr val="993300"/>
                </a:solidFill>
                <a:round/>
                <a:headEnd/>
                <a:tailEnd/>
              </a:ln>
            </p:spPr>
            <p:txBody>
              <a:bodyPr wrap="none" anchor="ctr"/>
              <a:lstStyle/>
              <a:p>
                <a:endParaRPr lang="en-US"/>
              </a:p>
            </p:txBody>
          </p:sp>
          <p:sp>
            <p:nvSpPr>
              <p:cNvPr id="95" name="Oval 56"/>
              <p:cNvSpPr>
                <a:spLocks noChangeArrowheads="1"/>
              </p:cNvSpPr>
              <p:nvPr/>
            </p:nvSpPr>
            <p:spPr bwMode="auto">
              <a:xfrm>
                <a:off x="3711" y="415"/>
                <a:ext cx="26" cy="23"/>
              </a:xfrm>
              <a:prstGeom prst="ellipse">
                <a:avLst/>
              </a:prstGeom>
              <a:solidFill>
                <a:srgbClr val="FF0000"/>
              </a:solidFill>
              <a:ln w="9525">
                <a:solidFill>
                  <a:schemeClr val="bg2"/>
                </a:solidFill>
                <a:round/>
                <a:headEnd/>
                <a:tailEnd/>
              </a:ln>
            </p:spPr>
            <p:txBody>
              <a:bodyPr wrap="none" anchor="ctr"/>
              <a:lstStyle/>
              <a:p>
                <a:endParaRPr lang="en-US"/>
              </a:p>
            </p:txBody>
          </p:sp>
          <p:sp>
            <p:nvSpPr>
              <p:cNvPr id="96" name="Oval 57"/>
              <p:cNvSpPr>
                <a:spLocks noChangeArrowheads="1"/>
              </p:cNvSpPr>
              <p:nvPr/>
            </p:nvSpPr>
            <p:spPr bwMode="auto">
              <a:xfrm>
                <a:off x="3711" y="623"/>
                <a:ext cx="26" cy="23"/>
              </a:xfrm>
              <a:prstGeom prst="ellipse">
                <a:avLst/>
              </a:prstGeom>
              <a:solidFill>
                <a:schemeClr val="bg2"/>
              </a:solidFill>
              <a:ln w="9525">
                <a:solidFill>
                  <a:schemeClr val="tx1"/>
                </a:solidFill>
                <a:round/>
                <a:headEnd/>
                <a:tailEnd/>
              </a:ln>
            </p:spPr>
            <p:txBody>
              <a:bodyPr wrap="none" anchor="ctr"/>
              <a:lstStyle/>
              <a:p>
                <a:endParaRPr lang="en-US"/>
              </a:p>
            </p:txBody>
          </p:sp>
          <p:sp>
            <p:nvSpPr>
              <p:cNvPr id="97" name="Oval 58"/>
              <p:cNvSpPr>
                <a:spLocks noChangeArrowheads="1"/>
              </p:cNvSpPr>
              <p:nvPr/>
            </p:nvSpPr>
            <p:spPr bwMode="auto">
              <a:xfrm>
                <a:off x="3943" y="623"/>
                <a:ext cx="25" cy="23"/>
              </a:xfrm>
              <a:prstGeom prst="ellipse">
                <a:avLst/>
              </a:prstGeom>
              <a:solidFill>
                <a:srgbClr val="FF0000"/>
              </a:solidFill>
              <a:ln w="9525">
                <a:solidFill>
                  <a:schemeClr val="bg2"/>
                </a:solidFill>
                <a:round/>
                <a:headEnd/>
                <a:tailEnd/>
              </a:ln>
            </p:spPr>
            <p:txBody>
              <a:bodyPr wrap="none" anchor="ctr"/>
              <a:lstStyle/>
              <a:p>
                <a:endParaRPr lang="en-US"/>
              </a:p>
            </p:txBody>
          </p:sp>
          <p:sp>
            <p:nvSpPr>
              <p:cNvPr id="98" name="Oval 59"/>
              <p:cNvSpPr>
                <a:spLocks noChangeArrowheads="1"/>
              </p:cNvSpPr>
              <p:nvPr/>
            </p:nvSpPr>
            <p:spPr bwMode="auto">
              <a:xfrm>
                <a:off x="3473" y="623"/>
                <a:ext cx="25" cy="23"/>
              </a:xfrm>
              <a:prstGeom prst="ellipse">
                <a:avLst/>
              </a:prstGeom>
              <a:solidFill>
                <a:srgbClr val="FF0000"/>
              </a:solidFill>
              <a:ln w="9525">
                <a:solidFill>
                  <a:schemeClr val="bg2"/>
                </a:solidFill>
                <a:round/>
                <a:headEnd/>
                <a:tailEnd/>
              </a:ln>
            </p:spPr>
            <p:txBody>
              <a:bodyPr wrap="none" anchor="ctr"/>
              <a:lstStyle/>
              <a:p>
                <a:endParaRPr lang="en-US"/>
              </a:p>
            </p:txBody>
          </p:sp>
          <p:sp>
            <p:nvSpPr>
              <p:cNvPr id="99" name="Oval 60"/>
              <p:cNvSpPr>
                <a:spLocks noChangeArrowheads="1"/>
              </p:cNvSpPr>
              <p:nvPr/>
            </p:nvSpPr>
            <p:spPr bwMode="auto">
              <a:xfrm>
                <a:off x="3711" y="834"/>
                <a:ext cx="26" cy="23"/>
              </a:xfrm>
              <a:prstGeom prst="ellipse">
                <a:avLst/>
              </a:prstGeom>
              <a:solidFill>
                <a:srgbClr val="FF0000"/>
              </a:solidFill>
              <a:ln w="9525">
                <a:solidFill>
                  <a:schemeClr val="bg2"/>
                </a:solidFill>
                <a:round/>
                <a:headEnd/>
                <a:tailEnd/>
              </a:ln>
            </p:spPr>
            <p:txBody>
              <a:bodyPr wrap="none" anchor="ctr"/>
              <a:lstStyle/>
              <a:p>
                <a:endParaRPr lang="en-US"/>
              </a:p>
            </p:txBody>
          </p:sp>
          <p:sp>
            <p:nvSpPr>
              <p:cNvPr id="100" name="Line 61"/>
              <p:cNvSpPr>
                <a:spLocks noChangeShapeType="1"/>
              </p:cNvSpPr>
              <p:nvPr/>
            </p:nvSpPr>
            <p:spPr bwMode="auto">
              <a:xfrm flipH="1" flipV="1">
                <a:off x="3577" y="571"/>
                <a:ext cx="147" cy="64"/>
              </a:xfrm>
              <a:prstGeom prst="line">
                <a:avLst/>
              </a:prstGeom>
              <a:noFill/>
              <a:ln w="25400">
                <a:solidFill>
                  <a:schemeClr val="bg2"/>
                </a:solidFill>
                <a:round/>
                <a:headEnd/>
                <a:tailEnd type="triangle" w="med" len="med"/>
              </a:ln>
            </p:spPr>
            <p:txBody>
              <a:bodyPr wrap="none"/>
              <a:lstStyle/>
              <a:p>
                <a:endParaRPr lang="en-US"/>
              </a:p>
            </p:txBody>
          </p:sp>
          <p:sp>
            <p:nvSpPr>
              <p:cNvPr id="101" name="Line 62"/>
              <p:cNvSpPr>
                <a:spLocks noChangeShapeType="1"/>
              </p:cNvSpPr>
              <p:nvPr/>
            </p:nvSpPr>
            <p:spPr bwMode="auto">
              <a:xfrm flipH="1" flipV="1">
                <a:off x="3728" y="448"/>
                <a:ext cx="0" cy="187"/>
              </a:xfrm>
              <a:prstGeom prst="line">
                <a:avLst/>
              </a:prstGeom>
              <a:noFill/>
              <a:ln w="25400">
                <a:solidFill>
                  <a:schemeClr val="bg2"/>
                </a:solidFill>
                <a:round/>
                <a:headEnd/>
                <a:tailEnd type="triangle" w="med" len="med"/>
              </a:ln>
            </p:spPr>
            <p:txBody>
              <a:bodyPr wrap="none"/>
              <a:lstStyle/>
              <a:p>
                <a:endParaRPr lang="en-US"/>
              </a:p>
            </p:txBody>
          </p:sp>
        </p:grpSp>
        <p:sp>
          <p:nvSpPr>
            <p:cNvPr id="93" name="TextBox 92"/>
            <p:cNvSpPr txBox="1"/>
            <p:nvPr/>
          </p:nvSpPr>
          <p:spPr>
            <a:xfrm>
              <a:off x="5600700" y="1790700"/>
              <a:ext cx="711200" cy="338554"/>
            </a:xfrm>
            <a:prstGeom prst="rect">
              <a:avLst/>
            </a:prstGeom>
            <a:noFill/>
          </p:spPr>
          <p:txBody>
            <a:bodyPr wrap="square" rtlCol="0">
              <a:spAutoFit/>
            </a:bodyPr>
            <a:lstStyle/>
            <a:p>
              <a:endParaRPr lang="en-US" dirty="0">
                <a:solidFill>
                  <a:schemeClr val="tx1"/>
                </a:solidFill>
              </a:endParaRPr>
            </a:p>
          </p:txBody>
        </p:sp>
      </p:grpSp>
      <p:grpSp>
        <p:nvGrpSpPr>
          <p:cNvPr id="103" name="Group 102"/>
          <p:cNvGrpSpPr/>
          <p:nvPr/>
        </p:nvGrpSpPr>
        <p:grpSpPr>
          <a:xfrm>
            <a:off x="2466975" y="779463"/>
            <a:ext cx="876300" cy="833437"/>
            <a:chOff x="2466975" y="779463"/>
            <a:chExt cx="876300" cy="833437"/>
          </a:xfrm>
        </p:grpSpPr>
        <p:grpSp>
          <p:nvGrpSpPr>
            <p:cNvPr id="104" name="Group 90"/>
            <p:cNvGrpSpPr>
              <a:grpSpLocks/>
            </p:cNvGrpSpPr>
            <p:nvPr/>
          </p:nvGrpSpPr>
          <p:grpSpPr bwMode="auto">
            <a:xfrm>
              <a:off x="2466975" y="779463"/>
              <a:ext cx="876300" cy="833437"/>
              <a:chOff x="1698" y="1035"/>
              <a:chExt cx="552" cy="525"/>
            </a:xfrm>
          </p:grpSpPr>
          <p:sp>
            <p:nvSpPr>
              <p:cNvPr id="106" name="Oval 91"/>
              <p:cNvSpPr>
                <a:spLocks noChangeArrowheads="1"/>
              </p:cNvSpPr>
              <p:nvPr/>
            </p:nvSpPr>
            <p:spPr bwMode="auto">
              <a:xfrm>
                <a:off x="1698" y="1035"/>
                <a:ext cx="552" cy="525"/>
              </a:xfrm>
              <a:prstGeom prst="ellipse">
                <a:avLst/>
              </a:prstGeom>
              <a:solidFill>
                <a:srgbClr val="FFFF66"/>
              </a:solidFill>
              <a:ln w="127000">
                <a:solidFill>
                  <a:srgbClr val="993300"/>
                </a:solidFill>
                <a:round/>
                <a:headEnd/>
                <a:tailEnd/>
              </a:ln>
            </p:spPr>
            <p:txBody>
              <a:bodyPr wrap="none" anchor="ctr"/>
              <a:lstStyle/>
              <a:p>
                <a:endParaRPr lang="en-US"/>
              </a:p>
            </p:txBody>
          </p:sp>
          <p:sp>
            <p:nvSpPr>
              <p:cNvPr id="107" name="Oval 92"/>
              <p:cNvSpPr>
                <a:spLocks noChangeArrowheads="1"/>
              </p:cNvSpPr>
              <p:nvPr/>
            </p:nvSpPr>
            <p:spPr bwMode="auto">
              <a:xfrm>
                <a:off x="1961" y="1078"/>
                <a:ext cx="26" cy="23"/>
              </a:xfrm>
              <a:prstGeom prst="ellipse">
                <a:avLst/>
              </a:prstGeom>
              <a:solidFill>
                <a:srgbClr val="FF0000"/>
              </a:solidFill>
              <a:ln w="9525">
                <a:solidFill>
                  <a:srgbClr val="000000"/>
                </a:solidFill>
                <a:round/>
                <a:headEnd/>
                <a:tailEnd/>
              </a:ln>
            </p:spPr>
            <p:txBody>
              <a:bodyPr wrap="none" anchor="ctr"/>
              <a:lstStyle/>
              <a:p>
                <a:endParaRPr lang="en-US"/>
              </a:p>
            </p:txBody>
          </p:sp>
          <p:sp>
            <p:nvSpPr>
              <p:cNvPr id="108" name="Oval 93"/>
              <p:cNvSpPr>
                <a:spLocks noChangeArrowheads="1"/>
              </p:cNvSpPr>
              <p:nvPr/>
            </p:nvSpPr>
            <p:spPr bwMode="auto">
              <a:xfrm>
                <a:off x="1961" y="1286"/>
                <a:ext cx="26" cy="23"/>
              </a:xfrm>
              <a:prstGeom prst="ellipse">
                <a:avLst/>
              </a:prstGeom>
              <a:solidFill>
                <a:schemeClr val="bg2"/>
              </a:solidFill>
              <a:ln w="9525">
                <a:solidFill>
                  <a:schemeClr val="tx1"/>
                </a:solidFill>
                <a:round/>
                <a:headEnd/>
                <a:tailEnd/>
              </a:ln>
            </p:spPr>
            <p:txBody>
              <a:bodyPr wrap="none" anchor="ctr"/>
              <a:lstStyle/>
              <a:p>
                <a:endParaRPr lang="en-US"/>
              </a:p>
            </p:txBody>
          </p:sp>
          <p:sp>
            <p:nvSpPr>
              <p:cNvPr id="109" name="Oval 94"/>
              <p:cNvSpPr>
                <a:spLocks noChangeArrowheads="1"/>
              </p:cNvSpPr>
              <p:nvPr/>
            </p:nvSpPr>
            <p:spPr bwMode="auto">
              <a:xfrm>
                <a:off x="2193" y="1286"/>
                <a:ext cx="25" cy="23"/>
              </a:xfrm>
              <a:prstGeom prst="ellipse">
                <a:avLst/>
              </a:prstGeom>
              <a:solidFill>
                <a:srgbClr val="FF0000"/>
              </a:solidFill>
              <a:ln w="9525">
                <a:solidFill>
                  <a:srgbClr val="000000"/>
                </a:solidFill>
                <a:round/>
                <a:headEnd/>
                <a:tailEnd/>
              </a:ln>
            </p:spPr>
            <p:txBody>
              <a:bodyPr wrap="none" anchor="ctr"/>
              <a:lstStyle/>
              <a:p>
                <a:endParaRPr lang="en-US"/>
              </a:p>
            </p:txBody>
          </p:sp>
          <p:sp>
            <p:nvSpPr>
              <p:cNvPr id="110" name="Oval 95"/>
              <p:cNvSpPr>
                <a:spLocks noChangeArrowheads="1"/>
              </p:cNvSpPr>
              <p:nvPr/>
            </p:nvSpPr>
            <p:spPr bwMode="auto">
              <a:xfrm>
                <a:off x="1723" y="1286"/>
                <a:ext cx="25" cy="23"/>
              </a:xfrm>
              <a:prstGeom prst="ellipse">
                <a:avLst/>
              </a:prstGeom>
              <a:solidFill>
                <a:srgbClr val="FF0000"/>
              </a:solidFill>
              <a:ln w="9525">
                <a:solidFill>
                  <a:srgbClr val="000000"/>
                </a:solidFill>
                <a:round/>
                <a:headEnd/>
                <a:tailEnd/>
              </a:ln>
            </p:spPr>
            <p:txBody>
              <a:bodyPr wrap="none" anchor="ctr"/>
              <a:lstStyle/>
              <a:p>
                <a:endParaRPr lang="en-US"/>
              </a:p>
            </p:txBody>
          </p:sp>
          <p:sp>
            <p:nvSpPr>
              <p:cNvPr id="111" name="Oval 96"/>
              <p:cNvSpPr>
                <a:spLocks noChangeArrowheads="1"/>
              </p:cNvSpPr>
              <p:nvPr/>
            </p:nvSpPr>
            <p:spPr bwMode="auto">
              <a:xfrm>
                <a:off x="1961" y="1497"/>
                <a:ext cx="26" cy="23"/>
              </a:xfrm>
              <a:prstGeom prst="ellipse">
                <a:avLst/>
              </a:prstGeom>
              <a:solidFill>
                <a:srgbClr val="FF0000"/>
              </a:solidFill>
              <a:ln w="9525">
                <a:solidFill>
                  <a:srgbClr val="000000"/>
                </a:solidFill>
                <a:round/>
                <a:headEnd/>
                <a:tailEnd/>
              </a:ln>
            </p:spPr>
            <p:txBody>
              <a:bodyPr wrap="none" anchor="ctr"/>
              <a:lstStyle/>
              <a:p>
                <a:endParaRPr lang="en-US"/>
              </a:p>
            </p:txBody>
          </p:sp>
          <p:sp>
            <p:nvSpPr>
              <p:cNvPr id="112" name="Line 97"/>
              <p:cNvSpPr>
                <a:spLocks noChangeShapeType="1"/>
              </p:cNvSpPr>
              <p:nvPr/>
            </p:nvSpPr>
            <p:spPr bwMode="auto">
              <a:xfrm flipH="1">
                <a:off x="1824" y="1298"/>
                <a:ext cx="150" cy="83"/>
              </a:xfrm>
              <a:prstGeom prst="line">
                <a:avLst/>
              </a:prstGeom>
              <a:noFill/>
              <a:ln w="25400">
                <a:solidFill>
                  <a:schemeClr val="bg2"/>
                </a:solidFill>
                <a:round/>
                <a:headEnd/>
                <a:tailEnd type="triangle" w="med" len="med"/>
              </a:ln>
            </p:spPr>
            <p:txBody>
              <a:bodyPr wrap="none"/>
              <a:lstStyle/>
              <a:p>
                <a:endParaRPr lang="en-US"/>
              </a:p>
            </p:txBody>
          </p:sp>
          <p:sp>
            <p:nvSpPr>
              <p:cNvPr id="113" name="Line 98"/>
              <p:cNvSpPr>
                <a:spLocks noChangeShapeType="1"/>
              </p:cNvSpPr>
              <p:nvPr/>
            </p:nvSpPr>
            <p:spPr bwMode="auto">
              <a:xfrm flipH="1" flipV="1">
                <a:off x="1978" y="1111"/>
                <a:ext cx="0" cy="187"/>
              </a:xfrm>
              <a:prstGeom prst="line">
                <a:avLst/>
              </a:prstGeom>
              <a:noFill/>
              <a:ln w="25400">
                <a:solidFill>
                  <a:schemeClr val="bg2"/>
                </a:solidFill>
                <a:round/>
                <a:headEnd/>
                <a:tailEnd type="triangle" w="med" len="med"/>
              </a:ln>
            </p:spPr>
            <p:txBody>
              <a:bodyPr wrap="none"/>
              <a:lstStyle/>
              <a:p>
                <a:endParaRPr lang="en-US"/>
              </a:p>
            </p:txBody>
          </p:sp>
        </p:grpSp>
        <p:sp>
          <p:nvSpPr>
            <p:cNvPr id="105" name="TextBox 104"/>
            <p:cNvSpPr txBox="1"/>
            <p:nvPr/>
          </p:nvSpPr>
          <p:spPr>
            <a:xfrm>
              <a:off x="2628900" y="1181100"/>
              <a:ext cx="711200" cy="338554"/>
            </a:xfrm>
            <a:prstGeom prst="rect">
              <a:avLst/>
            </a:prstGeom>
            <a:noFill/>
          </p:spPr>
          <p:txBody>
            <a:bodyPr wrap="square" rtlCol="0">
              <a:spAutoFit/>
            </a:bodyPr>
            <a:lstStyle/>
            <a:p>
              <a:endParaRPr lang="en-US" dirty="0"/>
            </a:p>
          </p:txBody>
        </p:sp>
      </p:grpSp>
      <p:sp>
        <p:nvSpPr>
          <p:cNvPr id="8" name="TextBox 7"/>
          <p:cNvSpPr txBox="1"/>
          <p:nvPr/>
        </p:nvSpPr>
        <p:spPr>
          <a:xfrm>
            <a:off x="3788895" y="6219825"/>
            <a:ext cx="5355105" cy="707886"/>
          </a:xfrm>
          <a:prstGeom prst="rect">
            <a:avLst/>
          </a:prstGeom>
          <a:noFill/>
        </p:spPr>
        <p:txBody>
          <a:bodyPr wrap="square" rtlCol="0">
            <a:spAutoFit/>
          </a:bodyPr>
          <a:lstStyle/>
          <a:p>
            <a:r>
              <a:rPr lang="en-US" sz="2400" b="1" i="1" dirty="0">
                <a:solidFill>
                  <a:srgbClr val="1C1C1C"/>
                </a:solidFill>
                <a:latin typeface="+mn-lt"/>
              </a:rPr>
              <a:t>Your schedule will change nightly.</a:t>
            </a:r>
          </a:p>
          <a:p>
            <a:endParaRPr lang="en-US"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215900" y="942975"/>
            <a:ext cx="7772400" cy="584200"/>
          </a:xfrm>
        </p:spPr>
        <p:txBody>
          <a:bodyPr/>
          <a:lstStyle/>
          <a:p>
            <a:pPr eaLnBrk="1" hangingPunct="1"/>
            <a:r>
              <a:rPr lang="en-US" sz="3200" dirty="0" smtClean="0"/>
              <a:t>Old School:  One IRIN, One Fire</a:t>
            </a:r>
          </a:p>
        </p:txBody>
      </p:sp>
      <p:sp>
        <p:nvSpPr>
          <p:cNvPr id="1028" name="Rectangle 3"/>
          <p:cNvSpPr>
            <a:spLocks noGrp="1" noChangeArrowheads="1"/>
          </p:cNvSpPr>
          <p:nvPr>
            <p:ph type="body" sz="half" idx="1"/>
          </p:nvPr>
        </p:nvSpPr>
        <p:spPr/>
        <p:txBody>
          <a:bodyPr/>
          <a:lstStyle/>
          <a:p>
            <a:pPr eaLnBrk="1" hangingPunct="1"/>
            <a:endParaRPr lang="en-US" sz="2800" dirty="0" smtClean="0"/>
          </a:p>
          <a:p>
            <a:pPr lvl="1" eaLnBrk="1" hangingPunct="1"/>
            <a:endParaRPr lang="en-US" sz="2400" dirty="0" smtClean="0"/>
          </a:p>
        </p:txBody>
      </p:sp>
      <p:grpSp>
        <p:nvGrpSpPr>
          <p:cNvPr id="1029" name="Group 4"/>
          <p:cNvGrpSpPr>
            <a:grpSpLocks/>
          </p:cNvGrpSpPr>
          <p:nvPr/>
        </p:nvGrpSpPr>
        <p:grpSpPr bwMode="auto">
          <a:xfrm>
            <a:off x="142875" y="1577975"/>
            <a:ext cx="2243138" cy="2816225"/>
            <a:chOff x="90" y="994"/>
            <a:chExt cx="1413" cy="1774"/>
          </a:xfrm>
        </p:grpSpPr>
        <p:pic>
          <p:nvPicPr>
            <p:cNvPr id="1048" name="Picture 5" descr="107Z"/>
            <p:cNvPicPr>
              <a:picLocks noChangeAspect="1" noChangeArrowheads="1"/>
            </p:cNvPicPr>
            <p:nvPr/>
          </p:nvPicPr>
          <p:blipFill>
            <a:blip r:embed="rId4" cstate="print"/>
            <a:srcRect/>
            <a:stretch>
              <a:fillRect/>
            </a:stretch>
          </p:blipFill>
          <p:spPr bwMode="auto">
            <a:xfrm>
              <a:off x="91" y="994"/>
              <a:ext cx="1412" cy="775"/>
            </a:xfrm>
            <a:prstGeom prst="rect">
              <a:avLst/>
            </a:prstGeom>
            <a:noFill/>
            <a:ln w="9525">
              <a:noFill/>
              <a:miter lim="800000"/>
              <a:headEnd/>
              <a:tailEnd/>
            </a:ln>
          </p:spPr>
        </p:pic>
        <p:pic>
          <p:nvPicPr>
            <p:cNvPr id="1049" name="Picture 6" descr="strip_imagery"/>
            <p:cNvPicPr>
              <a:picLocks noChangeAspect="1" noChangeArrowheads="1"/>
            </p:cNvPicPr>
            <p:nvPr/>
          </p:nvPicPr>
          <p:blipFill>
            <a:blip r:embed="rId5" cstate="print"/>
            <a:srcRect/>
            <a:stretch>
              <a:fillRect/>
            </a:stretch>
          </p:blipFill>
          <p:spPr bwMode="auto">
            <a:xfrm>
              <a:off x="90" y="1766"/>
              <a:ext cx="1410" cy="1002"/>
            </a:xfrm>
            <a:prstGeom prst="rect">
              <a:avLst/>
            </a:prstGeom>
            <a:noFill/>
            <a:ln w="9525">
              <a:noFill/>
              <a:miter lim="800000"/>
              <a:headEnd/>
              <a:tailEnd/>
            </a:ln>
          </p:spPr>
        </p:pic>
      </p:grpSp>
      <p:pic>
        <p:nvPicPr>
          <p:cNvPr id="1030" name="Picture 7" descr="hand_off_imagery"/>
          <p:cNvPicPr>
            <a:picLocks noChangeAspect="1" noChangeArrowheads="1"/>
          </p:cNvPicPr>
          <p:nvPr/>
        </p:nvPicPr>
        <p:blipFill>
          <a:blip r:embed="rId6" cstate="print"/>
          <a:srcRect/>
          <a:stretch>
            <a:fillRect/>
          </a:stretch>
        </p:blipFill>
        <p:spPr bwMode="auto">
          <a:xfrm>
            <a:off x="187325" y="5049838"/>
            <a:ext cx="2193925" cy="1685925"/>
          </a:xfrm>
          <a:prstGeom prst="rect">
            <a:avLst/>
          </a:prstGeom>
          <a:noFill/>
          <a:ln w="9525">
            <a:noFill/>
            <a:miter lim="800000"/>
            <a:headEnd/>
            <a:tailEnd/>
          </a:ln>
        </p:spPr>
      </p:pic>
      <p:sp>
        <p:nvSpPr>
          <p:cNvPr id="561160" name="Text Box 8"/>
          <p:cNvSpPr txBox="1">
            <a:spLocks noChangeArrowheads="1"/>
          </p:cNvSpPr>
          <p:nvPr/>
        </p:nvSpPr>
        <p:spPr bwMode="auto">
          <a:xfrm>
            <a:off x="566738" y="2451100"/>
            <a:ext cx="1428750" cy="366713"/>
          </a:xfrm>
          <a:prstGeom prst="rect">
            <a:avLst/>
          </a:prstGeom>
          <a:noFill/>
          <a:ln w="9525">
            <a:noFill/>
            <a:miter lim="800000"/>
            <a:headEnd/>
            <a:tailEnd/>
          </a:ln>
          <a:effectLst/>
        </p:spPr>
        <p:txBody>
          <a:bodyPr wrap="none">
            <a:spAutoFit/>
          </a:bodyPr>
          <a:lstStyle/>
          <a:p>
            <a:pPr>
              <a:defRPr/>
            </a:pPr>
            <a:r>
              <a:rPr lang="en-US" sz="1800" b="1">
                <a:solidFill>
                  <a:schemeClr val="bg2"/>
                </a:solidFill>
                <a:effectLst>
                  <a:outerShdw blurRad="38100" dist="38100" dir="2700000" algn="tl">
                    <a:srgbClr val="FFFFFF"/>
                  </a:outerShdw>
                </a:effectLst>
                <a:latin typeface="Arial" charset="0"/>
              </a:rPr>
              <a:t>Acquisition</a:t>
            </a:r>
          </a:p>
        </p:txBody>
      </p:sp>
      <p:sp>
        <p:nvSpPr>
          <p:cNvPr id="561161" name="Text Box 9"/>
          <p:cNvSpPr txBox="1">
            <a:spLocks noChangeArrowheads="1"/>
          </p:cNvSpPr>
          <p:nvPr/>
        </p:nvSpPr>
        <p:spPr bwMode="auto">
          <a:xfrm>
            <a:off x="725488" y="5062538"/>
            <a:ext cx="1073150" cy="366712"/>
          </a:xfrm>
          <a:prstGeom prst="rect">
            <a:avLst/>
          </a:prstGeom>
          <a:noFill/>
          <a:ln w="9525">
            <a:noFill/>
            <a:miter lim="800000"/>
            <a:headEnd/>
            <a:tailEnd/>
          </a:ln>
          <a:effectLst/>
        </p:spPr>
        <p:txBody>
          <a:bodyPr wrap="none">
            <a:spAutoFit/>
          </a:bodyPr>
          <a:lstStyle/>
          <a:p>
            <a:pPr>
              <a:defRPr/>
            </a:pPr>
            <a:r>
              <a:rPr lang="en-US" sz="1800" b="1">
                <a:solidFill>
                  <a:srgbClr val="FFFFFF"/>
                </a:solidFill>
                <a:effectLst>
                  <a:outerShdw blurRad="38100" dist="38100" dir="2700000" algn="tl">
                    <a:srgbClr val="000000"/>
                  </a:outerShdw>
                </a:effectLst>
                <a:latin typeface="Arial" charset="0"/>
              </a:rPr>
              <a:t>Delivery</a:t>
            </a:r>
          </a:p>
        </p:txBody>
      </p:sp>
      <p:grpSp>
        <p:nvGrpSpPr>
          <p:cNvPr id="1033" name="Group 10"/>
          <p:cNvGrpSpPr>
            <a:grpSpLocks/>
          </p:cNvGrpSpPr>
          <p:nvPr/>
        </p:nvGrpSpPr>
        <p:grpSpPr bwMode="auto">
          <a:xfrm>
            <a:off x="3586163" y="3046413"/>
            <a:ext cx="1989137" cy="2352675"/>
            <a:chOff x="2259" y="1919"/>
            <a:chExt cx="1253" cy="1482"/>
          </a:xfrm>
        </p:grpSpPr>
        <p:graphicFrame>
          <p:nvGraphicFramePr>
            <p:cNvPr id="1026" name="Object 11"/>
            <p:cNvGraphicFramePr>
              <a:graphicFrameLocks noChangeAspect="1"/>
            </p:cNvGraphicFramePr>
            <p:nvPr/>
          </p:nvGraphicFramePr>
          <p:xfrm>
            <a:off x="2259" y="1919"/>
            <a:ext cx="1253" cy="1482"/>
          </p:xfrm>
          <a:graphic>
            <a:graphicData uri="http://schemas.openxmlformats.org/presentationml/2006/ole">
              <mc:AlternateContent xmlns:mc="http://schemas.openxmlformats.org/markup-compatibility/2006">
                <mc:Choice xmlns:v="urn:schemas-microsoft-com:vml" Requires="v">
                  <p:oleObj spid="_x0000_s1077" name="Photo Editor Photo" r:id="rId7" imgW="13609524" imgH="9171429" progId="">
                    <p:embed/>
                  </p:oleObj>
                </mc:Choice>
                <mc:Fallback>
                  <p:oleObj name="Photo Editor Photo" r:id="rId7" imgW="13609524" imgH="9171429" progId="">
                    <p:embed/>
                    <p:pic>
                      <p:nvPicPr>
                        <p:cNvPr id="0" name="Object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259" y="1919"/>
                          <a:ext cx="1253" cy="14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61164" name="Text Box 12"/>
            <p:cNvSpPr txBox="1">
              <a:spLocks noChangeArrowheads="1"/>
            </p:cNvSpPr>
            <p:nvPr/>
          </p:nvSpPr>
          <p:spPr bwMode="auto">
            <a:xfrm>
              <a:off x="2377" y="1948"/>
              <a:ext cx="1044" cy="231"/>
            </a:xfrm>
            <a:prstGeom prst="rect">
              <a:avLst/>
            </a:prstGeom>
            <a:noFill/>
            <a:ln w="9525">
              <a:noFill/>
              <a:miter lim="800000"/>
              <a:headEnd/>
              <a:tailEnd/>
            </a:ln>
            <a:effectLst/>
          </p:spPr>
          <p:txBody>
            <a:bodyPr wrap="none">
              <a:spAutoFit/>
            </a:bodyPr>
            <a:lstStyle/>
            <a:p>
              <a:pPr>
                <a:defRPr/>
              </a:pPr>
              <a:r>
                <a:rPr lang="en-US" sz="1800" b="1">
                  <a:solidFill>
                    <a:srgbClr val="FFFFFF"/>
                  </a:solidFill>
                  <a:effectLst>
                    <a:outerShdw blurRad="38100" dist="38100" dir="2700000" algn="tl">
                      <a:srgbClr val="000000"/>
                    </a:outerShdw>
                  </a:effectLst>
                  <a:latin typeface="Arial" charset="0"/>
                </a:rPr>
                <a:t>Interpretation</a:t>
              </a:r>
            </a:p>
          </p:txBody>
        </p:sp>
      </p:grpSp>
      <p:grpSp>
        <p:nvGrpSpPr>
          <p:cNvPr id="1034" name="Group 13"/>
          <p:cNvGrpSpPr>
            <a:grpSpLocks/>
          </p:cNvGrpSpPr>
          <p:nvPr/>
        </p:nvGrpSpPr>
        <p:grpSpPr bwMode="auto">
          <a:xfrm>
            <a:off x="6507163" y="1501775"/>
            <a:ext cx="2419350" cy="1812925"/>
            <a:chOff x="4099" y="1018"/>
            <a:chExt cx="1524" cy="1142"/>
          </a:xfrm>
        </p:grpSpPr>
        <p:pic>
          <p:nvPicPr>
            <p:cNvPr id="1045" name="Picture 14" descr="mylar_overlay"/>
            <p:cNvPicPr>
              <a:picLocks noChangeAspect="1" noChangeArrowheads="1"/>
            </p:cNvPicPr>
            <p:nvPr/>
          </p:nvPicPr>
          <p:blipFill>
            <a:blip r:embed="rId9" cstate="print"/>
            <a:srcRect/>
            <a:stretch>
              <a:fillRect/>
            </a:stretch>
          </p:blipFill>
          <p:spPr bwMode="auto">
            <a:xfrm>
              <a:off x="4099" y="1018"/>
              <a:ext cx="1524" cy="1142"/>
            </a:xfrm>
            <a:prstGeom prst="rect">
              <a:avLst/>
            </a:prstGeom>
            <a:noFill/>
            <a:ln w="9525">
              <a:noFill/>
              <a:miter lim="800000"/>
              <a:headEnd/>
              <a:tailEnd/>
            </a:ln>
          </p:spPr>
        </p:pic>
        <p:sp>
          <p:nvSpPr>
            <p:cNvPr id="561167" name="Text Box 15"/>
            <p:cNvSpPr txBox="1">
              <a:spLocks noChangeArrowheads="1"/>
            </p:cNvSpPr>
            <p:nvPr/>
          </p:nvSpPr>
          <p:spPr bwMode="auto">
            <a:xfrm>
              <a:off x="4376" y="1058"/>
              <a:ext cx="988" cy="231"/>
            </a:xfrm>
            <a:prstGeom prst="rect">
              <a:avLst/>
            </a:prstGeom>
            <a:noFill/>
            <a:ln w="9525">
              <a:noFill/>
              <a:miter lim="800000"/>
              <a:headEnd/>
              <a:tailEnd/>
            </a:ln>
            <a:effectLst/>
          </p:spPr>
          <p:txBody>
            <a:bodyPr wrap="none">
              <a:spAutoFit/>
            </a:bodyPr>
            <a:lstStyle/>
            <a:p>
              <a:pPr>
                <a:defRPr/>
              </a:pPr>
              <a:r>
                <a:rPr lang="en-US" sz="1800" b="1">
                  <a:solidFill>
                    <a:schemeClr val="bg2"/>
                  </a:solidFill>
                  <a:effectLst>
                    <a:outerShdw blurRad="38100" dist="38100" dir="2700000" algn="tl">
                      <a:srgbClr val="FFFFFF"/>
                    </a:outerShdw>
                  </a:effectLst>
                  <a:latin typeface="Arial" charset="0"/>
                </a:rPr>
                <a:t>Map Product</a:t>
              </a:r>
            </a:p>
          </p:txBody>
        </p:sp>
      </p:grpSp>
      <p:grpSp>
        <p:nvGrpSpPr>
          <p:cNvPr id="1035" name="Group 16"/>
          <p:cNvGrpSpPr>
            <a:grpSpLocks/>
          </p:cNvGrpSpPr>
          <p:nvPr/>
        </p:nvGrpSpPr>
        <p:grpSpPr bwMode="auto">
          <a:xfrm>
            <a:off x="6565900" y="4995863"/>
            <a:ext cx="2390775" cy="1771650"/>
            <a:chOff x="4136" y="3117"/>
            <a:chExt cx="1506" cy="1116"/>
          </a:xfrm>
        </p:grpSpPr>
        <p:pic>
          <p:nvPicPr>
            <p:cNvPr id="1043" name="Picture 17" descr="a_d_starfire"/>
            <p:cNvPicPr>
              <a:picLocks noChangeAspect="1" noChangeArrowheads="1"/>
            </p:cNvPicPr>
            <p:nvPr/>
          </p:nvPicPr>
          <p:blipFill>
            <a:blip r:embed="rId10" cstate="print"/>
            <a:srcRect/>
            <a:stretch>
              <a:fillRect/>
            </a:stretch>
          </p:blipFill>
          <p:spPr bwMode="auto">
            <a:xfrm>
              <a:off x="4136" y="3117"/>
              <a:ext cx="1506" cy="1116"/>
            </a:xfrm>
            <a:prstGeom prst="rect">
              <a:avLst/>
            </a:prstGeom>
            <a:noFill/>
            <a:ln w="9525">
              <a:noFill/>
              <a:miter lim="800000"/>
              <a:headEnd/>
              <a:tailEnd/>
            </a:ln>
          </p:spPr>
        </p:pic>
        <p:sp>
          <p:nvSpPr>
            <p:cNvPr id="561170" name="Text Box 18"/>
            <p:cNvSpPr txBox="1">
              <a:spLocks noChangeArrowheads="1"/>
            </p:cNvSpPr>
            <p:nvPr/>
          </p:nvSpPr>
          <p:spPr bwMode="auto">
            <a:xfrm>
              <a:off x="4338" y="3977"/>
              <a:ext cx="1140" cy="231"/>
            </a:xfrm>
            <a:prstGeom prst="rect">
              <a:avLst/>
            </a:prstGeom>
            <a:noFill/>
            <a:ln w="9525">
              <a:noFill/>
              <a:miter lim="800000"/>
              <a:headEnd/>
              <a:tailEnd/>
            </a:ln>
            <a:effectLst/>
          </p:spPr>
          <p:txBody>
            <a:bodyPr wrap="none">
              <a:spAutoFit/>
            </a:bodyPr>
            <a:lstStyle/>
            <a:p>
              <a:pPr>
                <a:defRPr/>
              </a:pPr>
              <a:r>
                <a:rPr lang="en-US" sz="1800" b="1">
                  <a:solidFill>
                    <a:schemeClr val="bg2"/>
                  </a:solidFill>
                  <a:effectLst>
                    <a:outerShdw blurRad="38100" dist="38100" dir="2700000" algn="tl">
                      <a:srgbClr val="FFFFFF"/>
                    </a:outerShdw>
                  </a:effectLst>
                  <a:latin typeface="Arial" charset="0"/>
                </a:rPr>
                <a:t>Digital Product</a:t>
              </a:r>
            </a:p>
          </p:txBody>
        </p:sp>
      </p:grpSp>
      <p:sp>
        <p:nvSpPr>
          <p:cNvPr id="1036" name="AutoShape 19"/>
          <p:cNvSpPr>
            <a:spLocks noChangeArrowheads="1"/>
          </p:cNvSpPr>
          <p:nvPr/>
        </p:nvSpPr>
        <p:spPr bwMode="auto">
          <a:xfrm rot="5400000">
            <a:off x="975518" y="4469607"/>
            <a:ext cx="436563" cy="508000"/>
          </a:xfrm>
          <a:custGeom>
            <a:avLst/>
            <a:gdLst>
              <a:gd name="T0" fmla="*/ 133750122 w 21600"/>
              <a:gd name="T1" fmla="*/ 0 h 21600"/>
              <a:gd name="T2" fmla="*/ 0 w 21600"/>
              <a:gd name="T3" fmla="*/ 140492570 h 21600"/>
              <a:gd name="T4" fmla="*/ 133750122 w 21600"/>
              <a:gd name="T5" fmla="*/ 280985141 h 21600"/>
              <a:gd name="T6" fmla="*/ 178333576 w 21600"/>
              <a:gd name="T7" fmla="*/ 14049257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w="19050">
            <a:solidFill>
              <a:schemeClr val="bg2"/>
            </a:solidFill>
            <a:miter lim="800000"/>
            <a:headEnd/>
            <a:tailEnd/>
          </a:ln>
        </p:spPr>
        <p:txBody>
          <a:bodyPr wrap="none" anchor="ctr"/>
          <a:lstStyle/>
          <a:p>
            <a:endParaRPr lang="en-US"/>
          </a:p>
        </p:txBody>
      </p:sp>
      <p:sp>
        <p:nvSpPr>
          <p:cNvPr id="1037" name="AutoShape 20"/>
          <p:cNvSpPr>
            <a:spLocks noChangeArrowheads="1"/>
          </p:cNvSpPr>
          <p:nvPr/>
        </p:nvSpPr>
        <p:spPr bwMode="auto">
          <a:xfrm rot="-1513528">
            <a:off x="2835275" y="5313363"/>
            <a:ext cx="436563" cy="508000"/>
          </a:xfrm>
          <a:custGeom>
            <a:avLst/>
            <a:gdLst>
              <a:gd name="T0" fmla="*/ 133750122 w 21600"/>
              <a:gd name="T1" fmla="*/ 0 h 21600"/>
              <a:gd name="T2" fmla="*/ 0 w 21600"/>
              <a:gd name="T3" fmla="*/ 140492570 h 21600"/>
              <a:gd name="T4" fmla="*/ 133750122 w 21600"/>
              <a:gd name="T5" fmla="*/ 280985141 h 21600"/>
              <a:gd name="T6" fmla="*/ 178333576 w 21600"/>
              <a:gd name="T7" fmla="*/ 14049257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w="19050">
            <a:solidFill>
              <a:schemeClr val="bg2"/>
            </a:solidFill>
            <a:miter lim="800000"/>
            <a:headEnd/>
            <a:tailEnd/>
          </a:ln>
        </p:spPr>
        <p:txBody>
          <a:bodyPr wrap="none" anchor="ctr"/>
          <a:lstStyle/>
          <a:p>
            <a:endParaRPr lang="en-US"/>
          </a:p>
        </p:txBody>
      </p:sp>
      <p:sp>
        <p:nvSpPr>
          <p:cNvPr id="1038" name="AutoShape 21"/>
          <p:cNvSpPr>
            <a:spLocks noChangeArrowheads="1"/>
          </p:cNvSpPr>
          <p:nvPr/>
        </p:nvSpPr>
        <p:spPr bwMode="auto">
          <a:xfrm rot="-1513528">
            <a:off x="5872163" y="3200400"/>
            <a:ext cx="436562" cy="508000"/>
          </a:xfrm>
          <a:custGeom>
            <a:avLst/>
            <a:gdLst>
              <a:gd name="T0" fmla="*/ 133749088 w 21600"/>
              <a:gd name="T1" fmla="*/ 0 h 21600"/>
              <a:gd name="T2" fmla="*/ 0 w 21600"/>
              <a:gd name="T3" fmla="*/ 140492570 h 21600"/>
              <a:gd name="T4" fmla="*/ 133749088 w 21600"/>
              <a:gd name="T5" fmla="*/ 280985141 h 21600"/>
              <a:gd name="T6" fmla="*/ 178332360 w 21600"/>
              <a:gd name="T7" fmla="*/ 14049257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w="19050">
            <a:solidFill>
              <a:schemeClr val="bg2"/>
            </a:solidFill>
            <a:miter lim="800000"/>
            <a:headEnd/>
            <a:tailEnd/>
          </a:ln>
        </p:spPr>
        <p:txBody>
          <a:bodyPr wrap="none" anchor="ctr"/>
          <a:lstStyle/>
          <a:p>
            <a:endParaRPr lang="en-US"/>
          </a:p>
        </p:txBody>
      </p:sp>
      <p:sp>
        <p:nvSpPr>
          <p:cNvPr id="1039" name="AutoShape 22"/>
          <p:cNvSpPr>
            <a:spLocks noChangeArrowheads="1"/>
          </p:cNvSpPr>
          <p:nvPr/>
        </p:nvSpPr>
        <p:spPr bwMode="auto">
          <a:xfrm rot="2131266">
            <a:off x="5862638" y="4957763"/>
            <a:ext cx="436562" cy="508000"/>
          </a:xfrm>
          <a:custGeom>
            <a:avLst/>
            <a:gdLst>
              <a:gd name="T0" fmla="*/ 133749088 w 21600"/>
              <a:gd name="T1" fmla="*/ 0 h 21600"/>
              <a:gd name="T2" fmla="*/ 0 w 21600"/>
              <a:gd name="T3" fmla="*/ 140492570 h 21600"/>
              <a:gd name="T4" fmla="*/ 133749088 w 21600"/>
              <a:gd name="T5" fmla="*/ 280985141 h 21600"/>
              <a:gd name="T6" fmla="*/ 178332360 w 21600"/>
              <a:gd name="T7" fmla="*/ 14049257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w="19050">
            <a:solidFill>
              <a:schemeClr val="bg2"/>
            </a:solidFill>
            <a:prstDash val="dash"/>
            <a:miter lim="800000"/>
            <a:headEnd/>
            <a:tailEnd/>
          </a:ln>
        </p:spPr>
        <p:txBody>
          <a:bodyPr wrap="none" anchor="ctr"/>
          <a:lstStyle/>
          <a:p>
            <a:endParaRPr lang="en-US"/>
          </a:p>
        </p:txBody>
      </p:sp>
      <p:sp>
        <p:nvSpPr>
          <p:cNvPr id="561175" name="Rectangle 23"/>
          <p:cNvSpPr>
            <a:spLocks noChangeArrowheads="1"/>
          </p:cNvSpPr>
          <p:nvPr/>
        </p:nvSpPr>
        <p:spPr bwMode="auto">
          <a:xfrm>
            <a:off x="6908800" y="3846513"/>
            <a:ext cx="1533525" cy="650875"/>
          </a:xfrm>
          <a:prstGeom prst="rect">
            <a:avLst/>
          </a:prstGeom>
          <a:gradFill rotWithShape="1">
            <a:gsLst>
              <a:gs pos="0">
                <a:srgbClr val="FF9900"/>
              </a:gs>
              <a:gs pos="100000">
                <a:srgbClr val="FF3300"/>
              </a:gs>
            </a:gsLst>
            <a:lin ang="5400000" scaled="1"/>
          </a:gradFill>
          <a:ln w="19050">
            <a:solidFill>
              <a:srgbClr val="003300"/>
            </a:solidFill>
            <a:miter lim="800000"/>
            <a:headEnd/>
            <a:tailEnd/>
          </a:ln>
          <a:effectLst/>
        </p:spPr>
        <p:txBody>
          <a:bodyPr wrap="none" anchor="ctr"/>
          <a:lstStyle/>
          <a:p>
            <a:pPr algn="ctr">
              <a:defRPr/>
            </a:pPr>
            <a:r>
              <a:rPr lang="en-US" sz="1800">
                <a:solidFill>
                  <a:schemeClr val="bg2"/>
                </a:solidFill>
                <a:effectLst>
                  <a:outerShdw blurRad="38100" dist="38100" dir="2700000" algn="tl">
                    <a:srgbClr val="FFFFFF"/>
                  </a:outerShdw>
                </a:effectLst>
                <a:latin typeface="Arial" charset="0"/>
              </a:rPr>
              <a:t>Morning</a:t>
            </a:r>
          </a:p>
          <a:p>
            <a:pPr algn="ctr">
              <a:defRPr/>
            </a:pPr>
            <a:r>
              <a:rPr lang="en-US" sz="1800">
                <a:solidFill>
                  <a:schemeClr val="bg2"/>
                </a:solidFill>
                <a:effectLst>
                  <a:outerShdw blurRad="38100" dist="38100" dir="2700000" algn="tl">
                    <a:srgbClr val="FFFFFF"/>
                  </a:outerShdw>
                </a:effectLst>
                <a:latin typeface="Arial" charset="0"/>
              </a:rPr>
              <a:t>Briefing</a:t>
            </a:r>
          </a:p>
        </p:txBody>
      </p:sp>
      <p:sp>
        <p:nvSpPr>
          <p:cNvPr id="1041" name="AutoShape 24"/>
          <p:cNvSpPr>
            <a:spLocks noChangeArrowheads="1"/>
          </p:cNvSpPr>
          <p:nvPr/>
        </p:nvSpPr>
        <p:spPr bwMode="auto">
          <a:xfrm rot="5400000">
            <a:off x="7436643" y="3320257"/>
            <a:ext cx="436563" cy="508000"/>
          </a:xfrm>
          <a:custGeom>
            <a:avLst/>
            <a:gdLst>
              <a:gd name="T0" fmla="*/ 133750122 w 21600"/>
              <a:gd name="T1" fmla="*/ 0 h 21600"/>
              <a:gd name="T2" fmla="*/ 0 w 21600"/>
              <a:gd name="T3" fmla="*/ 140492570 h 21600"/>
              <a:gd name="T4" fmla="*/ 133750122 w 21600"/>
              <a:gd name="T5" fmla="*/ 280985141 h 21600"/>
              <a:gd name="T6" fmla="*/ 178333576 w 21600"/>
              <a:gd name="T7" fmla="*/ 14049257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w="19050">
            <a:solidFill>
              <a:schemeClr val="bg2"/>
            </a:solidFill>
            <a:miter lim="800000"/>
            <a:headEnd/>
            <a:tailEnd/>
          </a:ln>
        </p:spPr>
        <p:txBody>
          <a:bodyPr wrap="none" anchor="ctr"/>
          <a:lstStyle/>
          <a:p>
            <a:endParaRPr lang="en-US"/>
          </a:p>
        </p:txBody>
      </p:sp>
      <p:sp>
        <p:nvSpPr>
          <p:cNvPr id="1042" name="AutoShape 25"/>
          <p:cNvSpPr>
            <a:spLocks noChangeArrowheads="1"/>
          </p:cNvSpPr>
          <p:nvPr/>
        </p:nvSpPr>
        <p:spPr bwMode="auto">
          <a:xfrm rot="-5400000">
            <a:off x="7469981" y="4501357"/>
            <a:ext cx="436563" cy="508000"/>
          </a:xfrm>
          <a:custGeom>
            <a:avLst/>
            <a:gdLst>
              <a:gd name="T0" fmla="*/ 133750122 w 21600"/>
              <a:gd name="T1" fmla="*/ 0 h 21600"/>
              <a:gd name="T2" fmla="*/ 0 w 21600"/>
              <a:gd name="T3" fmla="*/ 140492570 h 21600"/>
              <a:gd name="T4" fmla="*/ 133750122 w 21600"/>
              <a:gd name="T5" fmla="*/ 280985141 h 21600"/>
              <a:gd name="T6" fmla="*/ 178333576 w 21600"/>
              <a:gd name="T7" fmla="*/ 140492570 h 21600"/>
              <a:gd name="T8" fmla="*/ 17694720 60000 65536"/>
              <a:gd name="T9" fmla="*/ 11796480 60000 65536"/>
              <a:gd name="T10" fmla="*/ 5898240 60000 65536"/>
              <a:gd name="T11" fmla="*/ 0 60000 65536"/>
              <a:gd name="T12" fmla="*/ 3375 w 21600"/>
              <a:gd name="T13" fmla="*/ 5400 h 21600"/>
              <a:gd name="T14" fmla="*/ 18900 w 21600"/>
              <a:gd name="T15" fmla="*/ 16200 h 21600"/>
            </a:gdLst>
            <a:ahLst/>
            <a:cxnLst>
              <a:cxn ang="T8">
                <a:pos x="T0" y="T1"/>
              </a:cxn>
              <a:cxn ang="T9">
                <a:pos x="T2" y="T3"/>
              </a:cxn>
              <a:cxn ang="T10">
                <a:pos x="T4" y="T5"/>
              </a:cxn>
              <a:cxn ang="T11">
                <a:pos x="T6" y="T7"/>
              </a:cxn>
            </a:cxnLst>
            <a:rect l="T12" t="T13" r="T14" b="T15"/>
            <a:pathLst>
              <a:path w="21600" h="21600">
                <a:moveTo>
                  <a:pt x="16200" y="0"/>
                </a:moveTo>
                <a:lnTo>
                  <a:pt x="16200" y="5400"/>
                </a:lnTo>
                <a:lnTo>
                  <a:pt x="3375" y="5400"/>
                </a:lnTo>
                <a:lnTo>
                  <a:pt x="3375" y="16200"/>
                </a:lnTo>
                <a:lnTo>
                  <a:pt x="16200" y="16200"/>
                </a:lnTo>
                <a:lnTo>
                  <a:pt x="16200" y="21600"/>
                </a:lnTo>
                <a:lnTo>
                  <a:pt x="21600" y="10800"/>
                </a:lnTo>
                <a:close/>
              </a:path>
              <a:path w="21600" h="21600">
                <a:moveTo>
                  <a:pt x="1350" y="5400"/>
                </a:moveTo>
                <a:lnTo>
                  <a:pt x="1350" y="16200"/>
                </a:lnTo>
                <a:lnTo>
                  <a:pt x="2700" y="16200"/>
                </a:lnTo>
                <a:lnTo>
                  <a:pt x="2700" y="5400"/>
                </a:lnTo>
                <a:close/>
              </a:path>
              <a:path w="21600" h="21600">
                <a:moveTo>
                  <a:pt x="0" y="5400"/>
                </a:moveTo>
                <a:lnTo>
                  <a:pt x="0" y="16200"/>
                </a:lnTo>
                <a:lnTo>
                  <a:pt x="675" y="16200"/>
                </a:lnTo>
                <a:lnTo>
                  <a:pt x="675" y="5400"/>
                </a:lnTo>
                <a:close/>
              </a:path>
            </a:pathLst>
          </a:custGeom>
          <a:solidFill>
            <a:srgbClr val="FFFFFF"/>
          </a:solidFill>
          <a:ln w="19050">
            <a:solidFill>
              <a:schemeClr val="bg2"/>
            </a:solidFill>
            <a:prstDash val="dash"/>
            <a:miter lim="800000"/>
            <a:headEnd/>
            <a:tailEnd/>
          </a:ln>
        </p:spPr>
        <p:txBody>
          <a:bodyPr wrap="none" anchor="ctr"/>
          <a:lstStyle/>
          <a:p>
            <a:endParaRPr lang="en-US"/>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127000" y="1017588"/>
            <a:ext cx="8774113" cy="508000"/>
          </a:xfrm>
        </p:spPr>
        <p:txBody>
          <a:bodyPr/>
          <a:lstStyle/>
          <a:p>
            <a:pPr eaLnBrk="1" hangingPunct="1"/>
            <a:r>
              <a:rPr lang="en-US" sz="2800" dirty="0" smtClean="0"/>
              <a:t>Remote IRIN Support: One IRIN, Multiple Fires</a:t>
            </a:r>
          </a:p>
        </p:txBody>
      </p:sp>
      <p:sp>
        <p:nvSpPr>
          <p:cNvPr id="16387" name="Rectangle 3"/>
          <p:cNvSpPr>
            <a:spLocks noGrp="1" noChangeArrowheads="1"/>
          </p:cNvSpPr>
          <p:nvPr>
            <p:ph type="body" sz="half" idx="1"/>
          </p:nvPr>
        </p:nvSpPr>
        <p:spPr/>
        <p:txBody>
          <a:bodyPr/>
          <a:lstStyle/>
          <a:p>
            <a:pPr eaLnBrk="1" hangingPunct="1"/>
            <a:endParaRPr lang="en-US" sz="2800" smtClean="0"/>
          </a:p>
          <a:p>
            <a:pPr lvl="1" eaLnBrk="1" hangingPunct="1"/>
            <a:endParaRPr lang="en-US" sz="2400" smtClean="0"/>
          </a:p>
        </p:txBody>
      </p:sp>
      <p:sp>
        <p:nvSpPr>
          <p:cNvPr id="16388" name="AutoShape 4"/>
          <p:cNvSpPr>
            <a:spLocks noChangeArrowheads="1"/>
          </p:cNvSpPr>
          <p:nvPr/>
        </p:nvSpPr>
        <p:spPr bwMode="auto">
          <a:xfrm>
            <a:off x="1362075" y="4876800"/>
            <a:ext cx="1646238" cy="1249363"/>
          </a:xfrm>
          <a:prstGeom prst="flowChartMagneticDisk">
            <a:avLst/>
          </a:prstGeom>
          <a:solidFill>
            <a:srgbClr val="FFCC99"/>
          </a:solidFill>
          <a:ln w="25400">
            <a:solidFill>
              <a:schemeClr val="bg2"/>
            </a:solidFill>
            <a:round/>
            <a:headEnd/>
            <a:tailEnd/>
          </a:ln>
        </p:spPr>
        <p:txBody>
          <a:bodyPr wrap="none" anchor="ctr"/>
          <a:lstStyle/>
          <a:p>
            <a:pPr algn="ctr"/>
            <a:r>
              <a:rPr lang="en-US" sz="2000" b="1">
                <a:solidFill>
                  <a:schemeClr val="bg2"/>
                </a:solidFill>
                <a:latin typeface="Arial" charset="0"/>
              </a:rPr>
              <a:t>ftp.nifc.gov/</a:t>
            </a:r>
          </a:p>
          <a:p>
            <a:pPr algn="ctr"/>
            <a:r>
              <a:rPr lang="en-US" sz="1800" b="1">
                <a:solidFill>
                  <a:schemeClr val="bg2"/>
                </a:solidFill>
                <a:latin typeface="Arial" charset="0"/>
              </a:rPr>
              <a:t>NIROPS</a:t>
            </a:r>
          </a:p>
        </p:txBody>
      </p:sp>
      <p:grpSp>
        <p:nvGrpSpPr>
          <p:cNvPr id="16389" name="Group 5"/>
          <p:cNvGrpSpPr>
            <a:grpSpLocks/>
          </p:cNvGrpSpPr>
          <p:nvPr/>
        </p:nvGrpSpPr>
        <p:grpSpPr bwMode="auto">
          <a:xfrm>
            <a:off x="5880101" y="1662113"/>
            <a:ext cx="2320926" cy="2052637"/>
            <a:chOff x="2590" y="1925"/>
            <a:chExt cx="1462" cy="1293"/>
          </a:xfrm>
        </p:grpSpPr>
        <p:pic>
          <p:nvPicPr>
            <p:cNvPr id="16404" name="Picture 6" descr="missu03_Brenda_Miller"/>
            <p:cNvPicPr>
              <a:picLocks noChangeAspect="1" noChangeArrowheads="1"/>
            </p:cNvPicPr>
            <p:nvPr/>
          </p:nvPicPr>
          <p:blipFill>
            <a:blip r:embed="rId3" cstate="print"/>
            <a:srcRect/>
            <a:stretch>
              <a:fillRect/>
            </a:stretch>
          </p:blipFill>
          <p:spPr bwMode="auto">
            <a:xfrm>
              <a:off x="2617" y="1925"/>
              <a:ext cx="1229" cy="922"/>
            </a:xfrm>
            <a:prstGeom prst="rect">
              <a:avLst/>
            </a:prstGeom>
            <a:noFill/>
            <a:ln w="9525">
              <a:noFill/>
              <a:miter lim="800000"/>
              <a:headEnd/>
              <a:tailEnd/>
            </a:ln>
          </p:spPr>
        </p:pic>
        <p:sp>
          <p:nvSpPr>
            <p:cNvPr id="16405" name="Text Box 7"/>
            <p:cNvSpPr txBox="1">
              <a:spLocks noChangeArrowheads="1"/>
            </p:cNvSpPr>
            <p:nvPr/>
          </p:nvSpPr>
          <p:spPr bwMode="auto">
            <a:xfrm>
              <a:off x="2590" y="2850"/>
              <a:ext cx="1462" cy="368"/>
            </a:xfrm>
            <a:prstGeom prst="rect">
              <a:avLst/>
            </a:prstGeom>
            <a:noFill/>
            <a:ln w="9525">
              <a:noFill/>
              <a:miter lim="800000"/>
              <a:headEnd/>
              <a:tailEnd/>
            </a:ln>
          </p:spPr>
          <p:txBody>
            <a:bodyPr wrap="none">
              <a:spAutoFit/>
            </a:bodyPr>
            <a:lstStyle/>
            <a:p>
              <a:r>
                <a:rPr lang="en-US" dirty="0">
                  <a:solidFill>
                    <a:schemeClr val="bg2"/>
                  </a:solidFill>
                  <a:latin typeface="Arial" charset="0"/>
                </a:rPr>
                <a:t>Interpreter(s) located at</a:t>
              </a:r>
            </a:p>
            <a:p>
              <a:r>
                <a:rPr lang="en-US" dirty="0">
                  <a:solidFill>
                    <a:schemeClr val="bg2"/>
                  </a:solidFill>
                  <a:latin typeface="Arial" charset="0"/>
                </a:rPr>
                <a:t>h</a:t>
              </a:r>
              <a:r>
                <a:rPr lang="en-US" dirty="0" smtClean="0">
                  <a:solidFill>
                    <a:schemeClr val="bg2"/>
                  </a:solidFill>
                  <a:latin typeface="Arial" charset="0"/>
                </a:rPr>
                <a:t>ome office</a:t>
              </a:r>
              <a:endParaRPr lang="en-US" dirty="0">
                <a:solidFill>
                  <a:schemeClr val="bg2"/>
                </a:solidFill>
                <a:latin typeface="Arial" charset="0"/>
              </a:endParaRPr>
            </a:p>
          </p:txBody>
        </p:sp>
      </p:grpSp>
      <p:grpSp>
        <p:nvGrpSpPr>
          <p:cNvPr id="16390" name="Group 8"/>
          <p:cNvGrpSpPr>
            <a:grpSpLocks/>
          </p:cNvGrpSpPr>
          <p:nvPr/>
        </p:nvGrpSpPr>
        <p:grpSpPr bwMode="auto">
          <a:xfrm>
            <a:off x="458788" y="1684338"/>
            <a:ext cx="3590925" cy="1535112"/>
            <a:chOff x="289" y="1061"/>
            <a:chExt cx="2262" cy="967"/>
          </a:xfrm>
        </p:grpSpPr>
        <p:pic>
          <p:nvPicPr>
            <p:cNvPr id="16402" name="Picture 9" descr="38990034"/>
            <p:cNvPicPr>
              <a:picLocks noChangeAspect="1" noChangeArrowheads="1"/>
            </p:cNvPicPr>
            <p:nvPr/>
          </p:nvPicPr>
          <p:blipFill>
            <a:blip r:embed="rId4" cstate="print"/>
            <a:srcRect l="15474"/>
            <a:stretch>
              <a:fillRect/>
            </a:stretch>
          </p:blipFill>
          <p:spPr bwMode="auto">
            <a:xfrm>
              <a:off x="289" y="1062"/>
              <a:ext cx="1087" cy="965"/>
            </a:xfrm>
            <a:prstGeom prst="rect">
              <a:avLst/>
            </a:prstGeom>
            <a:noFill/>
            <a:ln w="9525">
              <a:noFill/>
              <a:miter lim="800000"/>
              <a:headEnd/>
              <a:tailEnd/>
            </a:ln>
          </p:spPr>
        </p:pic>
        <p:pic>
          <p:nvPicPr>
            <p:cNvPr id="16403" name="Picture 10" descr="dscn3405"/>
            <p:cNvPicPr>
              <a:picLocks noChangeAspect="1" noChangeArrowheads="1"/>
            </p:cNvPicPr>
            <p:nvPr/>
          </p:nvPicPr>
          <p:blipFill>
            <a:blip r:embed="rId5" cstate="print"/>
            <a:srcRect r="8928"/>
            <a:stretch>
              <a:fillRect/>
            </a:stretch>
          </p:blipFill>
          <p:spPr bwMode="auto">
            <a:xfrm>
              <a:off x="1378" y="1061"/>
              <a:ext cx="1173" cy="967"/>
            </a:xfrm>
            <a:prstGeom prst="rect">
              <a:avLst/>
            </a:prstGeom>
            <a:noFill/>
            <a:ln w="9525">
              <a:noFill/>
              <a:miter lim="800000"/>
              <a:headEnd/>
              <a:tailEnd/>
            </a:ln>
          </p:spPr>
        </p:pic>
      </p:grpSp>
      <p:sp>
        <p:nvSpPr>
          <p:cNvPr id="16391" name="Line 11"/>
          <p:cNvSpPr>
            <a:spLocks noChangeShapeType="1"/>
          </p:cNvSpPr>
          <p:nvPr/>
        </p:nvSpPr>
        <p:spPr bwMode="auto">
          <a:xfrm>
            <a:off x="2174875" y="3382963"/>
            <a:ext cx="0" cy="1433512"/>
          </a:xfrm>
          <a:prstGeom prst="line">
            <a:avLst/>
          </a:prstGeom>
          <a:noFill/>
          <a:ln w="28575">
            <a:solidFill>
              <a:schemeClr val="bg2"/>
            </a:solidFill>
            <a:round/>
            <a:headEnd/>
            <a:tailEnd type="stealth" w="lg" len="lg"/>
          </a:ln>
        </p:spPr>
        <p:txBody>
          <a:bodyPr wrap="none"/>
          <a:lstStyle/>
          <a:p>
            <a:endParaRPr lang="en-US"/>
          </a:p>
        </p:txBody>
      </p:sp>
      <p:sp>
        <p:nvSpPr>
          <p:cNvPr id="16392" name="Line 12"/>
          <p:cNvSpPr>
            <a:spLocks noChangeShapeType="1"/>
          </p:cNvSpPr>
          <p:nvPr/>
        </p:nvSpPr>
        <p:spPr bwMode="auto">
          <a:xfrm flipV="1">
            <a:off x="3057525" y="3800475"/>
            <a:ext cx="2662238" cy="1147763"/>
          </a:xfrm>
          <a:prstGeom prst="line">
            <a:avLst/>
          </a:prstGeom>
          <a:noFill/>
          <a:ln w="28575">
            <a:solidFill>
              <a:schemeClr val="bg2"/>
            </a:solidFill>
            <a:round/>
            <a:headEnd/>
            <a:tailEnd type="stealth" w="lg" len="lg"/>
          </a:ln>
        </p:spPr>
        <p:txBody>
          <a:bodyPr wrap="none"/>
          <a:lstStyle/>
          <a:p>
            <a:endParaRPr lang="en-US"/>
          </a:p>
        </p:txBody>
      </p:sp>
      <p:sp>
        <p:nvSpPr>
          <p:cNvPr id="16393" name="Text Box 13"/>
          <p:cNvSpPr txBox="1">
            <a:spLocks noChangeArrowheads="1"/>
          </p:cNvSpPr>
          <p:nvPr/>
        </p:nvSpPr>
        <p:spPr bwMode="auto">
          <a:xfrm rot="-5400000">
            <a:off x="986632" y="3785394"/>
            <a:ext cx="1595437" cy="517525"/>
          </a:xfrm>
          <a:prstGeom prst="rect">
            <a:avLst/>
          </a:prstGeom>
          <a:noFill/>
          <a:ln w="9525">
            <a:noFill/>
            <a:miter lim="800000"/>
            <a:headEnd/>
            <a:tailEnd/>
          </a:ln>
        </p:spPr>
        <p:txBody>
          <a:bodyPr>
            <a:spAutoFit/>
          </a:bodyPr>
          <a:lstStyle/>
          <a:p>
            <a:r>
              <a:rPr lang="en-US" sz="1400">
                <a:solidFill>
                  <a:schemeClr val="bg2"/>
                </a:solidFill>
                <a:latin typeface="Arial" charset="0"/>
              </a:rPr>
              <a:t>Phoenix data</a:t>
            </a:r>
          </a:p>
          <a:p>
            <a:r>
              <a:rPr lang="en-US" sz="1400">
                <a:solidFill>
                  <a:schemeClr val="bg2"/>
                </a:solidFill>
                <a:latin typeface="Arial" charset="0"/>
              </a:rPr>
              <a:t>in WinZip archive</a:t>
            </a:r>
          </a:p>
        </p:txBody>
      </p:sp>
      <p:sp>
        <p:nvSpPr>
          <p:cNvPr id="16394" name="Text Box 14"/>
          <p:cNvSpPr txBox="1">
            <a:spLocks noChangeArrowheads="1"/>
          </p:cNvSpPr>
          <p:nvPr/>
        </p:nvSpPr>
        <p:spPr bwMode="auto">
          <a:xfrm rot="-1409246">
            <a:off x="3142073" y="3816428"/>
            <a:ext cx="2329662" cy="523220"/>
          </a:xfrm>
          <a:prstGeom prst="rect">
            <a:avLst/>
          </a:prstGeom>
          <a:noFill/>
          <a:ln w="9525">
            <a:noFill/>
            <a:miter lim="800000"/>
            <a:headEnd/>
            <a:tailEnd/>
          </a:ln>
        </p:spPr>
        <p:txBody>
          <a:bodyPr wrap="square">
            <a:spAutoFit/>
          </a:bodyPr>
          <a:lstStyle/>
          <a:p>
            <a:r>
              <a:rPr lang="en-US" sz="1400" dirty="0">
                <a:solidFill>
                  <a:schemeClr val="bg2"/>
                </a:solidFill>
                <a:latin typeface="Arial" charset="0"/>
              </a:rPr>
              <a:t>Phoenix data</a:t>
            </a:r>
          </a:p>
          <a:p>
            <a:r>
              <a:rPr lang="en-US" sz="1400" dirty="0">
                <a:solidFill>
                  <a:schemeClr val="bg2"/>
                </a:solidFill>
                <a:latin typeface="Arial" charset="0"/>
              </a:rPr>
              <a:t>in </a:t>
            </a:r>
            <a:r>
              <a:rPr lang="en-US" sz="1400" dirty="0" smtClean="0">
                <a:solidFill>
                  <a:schemeClr val="bg2"/>
                </a:solidFill>
                <a:latin typeface="Arial" charset="0"/>
              </a:rPr>
              <a:t>WinZip/</a:t>
            </a:r>
            <a:r>
              <a:rPr lang="en-US" sz="1400" dirty="0" err="1" smtClean="0">
                <a:solidFill>
                  <a:schemeClr val="bg2"/>
                </a:solidFill>
                <a:latin typeface="Arial" charset="0"/>
              </a:rPr>
              <a:t>FreeArc</a:t>
            </a:r>
            <a:r>
              <a:rPr lang="en-US" sz="1400" dirty="0" smtClean="0">
                <a:solidFill>
                  <a:schemeClr val="bg2"/>
                </a:solidFill>
                <a:latin typeface="Arial" charset="0"/>
              </a:rPr>
              <a:t> </a:t>
            </a:r>
            <a:r>
              <a:rPr lang="en-US" sz="1400" dirty="0">
                <a:solidFill>
                  <a:schemeClr val="bg2"/>
                </a:solidFill>
                <a:latin typeface="Arial" charset="0"/>
              </a:rPr>
              <a:t>archive</a:t>
            </a:r>
          </a:p>
        </p:txBody>
      </p:sp>
      <p:sp>
        <p:nvSpPr>
          <p:cNvPr id="16395" name="Text Box 15"/>
          <p:cNvSpPr txBox="1">
            <a:spLocks noChangeArrowheads="1"/>
          </p:cNvSpPr>
          <p:nvPr/>
        </p:nvSpPr>
        <p:spPr bwMode="auto">
          <a:xfrm rot="-2258445">
            <a:off x="5211763" y="4494541"/>
            <a:ext cx="1595437" cy="523220"/>
          </a:xfrm>
          <a:prstGeom prst="rect">
            <a:avLst/>
          </a:prstGeom>
          <a:noFill/>
          <a:ln w="9525">
            <a:noFill/>
            <a:miter lim="800000"/>
            <a:headEnd/>
            <a:tailEnd/>
          </a:ln>
        </p:spPr>
        <p:txBody>
          <a:bodyPr>
            <a:spAutoFit/>
          </a:bodyPr>
          <a:lstStyle/>
          <a:p>
            <a:r>
              <a:rPr lang="en-US" sz="1400" dirty="0">
                <a:solidFill>
                  <a:schemeClr val="bg2"/>
                </a:solidFill>
                <a:latin typeface="Arial" charset="0"/>
              </a:rPr>
              <a:t>Shapefiles, </a:t>
            </a:r>
            <a:r>
              <a:rPr lang="en-US" sz="1400" dirty="0" smtClean="0">
                <a:solidFill>
                  <a:schemeClr val="bg2"/>
                </a:solidFill>
                <a:latin typeface="Arial" charset="0"/>
              </a:rPr>
              <a:t>PDFs, and log</a:t>
            </a:r>
            <a:endParaRPr lang="en-US" sz="1400" dirty="0">
              <a:solidFill>
                <a:schemeClr val="bg2"/>
              </a:solidFill>
              <a:latin typeface="Arial" charset="0"/>
            </a:endParaRPr>
          </a:p>
        </p:txBody>
      </p:sp>
      <p:sp>
        <p:nvSpPr>
          <p:cNvPr id="16396" name="AutoShape 16"/>
          <p:cNvSpPr>
            <a:spLocks noChangeArrowheads="1"/>
          </p:cNvSpPr>
          <p:nvPr/>
        </p:nvSpPr>
        <p:spPr bwMode="auto">
          <a:xfrm>
            <a:off x="3640138" y="5397500"/>
            <a:ext cx="1836737" cy="1319213"/>
          </a:xfrm>
          <a:prstGeom prst="flowChartMagneticDisk">
            <a:avLst/>
          </a:prstGeom>
          <a:solidFill>
            <a:srgbClr val="FFCC99"/>
          </a:solidFill>
          <a:ln w="19050">
            <a:solidFill>
              <a:schemeClr val="bg2"/>
            </a:solidFill>
            <a:round/>
            <a:headEnd/>
            <a:tailEnd/>
          </a:ln>
        </p:spPr>
        <p:txBody>
          <a:bodyPr wrap="none" anchor="ctr">
            <a:spAutoFit/>
          </a:bodyPr>
          <a:lstStyle/>
          <a:p>
            <a:pPr algn="ctr"/>
            <a:r>
              <a:rPr lang="en-US" sz="1400" b="1">
                <a:solidFill>
                  <a:schemeClr val="bg2"/>
                </a:solidFill>
                <a:latin typeface="Arial" charset="0"/>
              </a:rPr>
              <a:t>ftp.nifc.gov/</a:t>
            </a:r>
          </a:p>
          <a:p>
            <a:pPr algn="ctr"/>
            <a:r>
              <a:rPr lang="en-US" sz="1400" b="1">
                <a:solidFill>
                  <a:schemeClr val="bg2"/>
                </a:solidFill>
                <a:latin typeface="Arial" charset="0"/>
              </a:rPr>
              <a:t>Incident Spec Data/</a:t>
            </a:r>
          </a:p>
          <a:p>
            <a:pPr algn="ctr"/>
            <a:r>
              <a:rPr lang="en-US" sz="1400" b="1">
                <a:solidFill>
                  <a:schemeClr val="bg2"/>
                </a:solidFill>
                <a:latin typeface="Arial" charset="0"/>
              </a:rPr>
              <a:t>IR</a:t>
            </a:r>
          </a:p>
        </p:txBody>
      </p:sp>
      <p:sp>
        <p:nvSpPr>
          <p:cNvPr id="16397" name="Freeform 17"/>
          <p:cNvSpPr>
            <a:spLocks/>
          </p:cNvSpPr>
          <p:nvPr/>
        </p:nvSpPr>
        <p:spPr bwMode="auto">
          <a:xfrm rot="-394839">
            <a:off x="4695825" y="4146550"/>
            <a:ext cx="1785938" cy="1077913"/>
          </a:xfrm>
          <a:custGeom>
            <a:avLst/>
            <a:gdLst>
              <a:gd name="T0" fmla="*/ 2147483647 w 1125"/>
              <a:gd name="T1" fmla="*/ 0 h 679"/>
              <a:gd name="T2" fmla="*/ 0 w 1125"/>
              <a:gd name="T3" fmla="*/ 1711187860 h 679"/>
              <a:gd name="T4" fmla="*/ 0 60000 65536"/>
              <a:gd name="T5" fmla="*/ 0 60000 65536"/>
              <a:gd name="T6" fmla="*/ 0 w 1125"/>
              <a:gd name="T7" fmla="*/ 0 h 679"/>
              <a:gd name="T8" fmla="*/ 1125 w 1125"/>
              <a:gd name="T9" fmla="*/ 679 h 679"/>
            </a:gdLst>
            <a:ahLst/>
            <a:cxnLst>
              <a:cxn ang="T4">
                <a:pos x="T0" y="T1"/>
              </a:cxn>
              <a:cxn ang="T5">
                <a:pos x="T2" y="T3"/>
              </a:cxn>
            </a:cxnLst>
            <a:rect l="T6" t="T7" r="T8" b="T9"/>
            <a:pathLst>
              <a:path w="1125" h="679">
                <a:moveTo>
                  <a:pt x="1125" y="0"/>
                </a:moveTo>
                <a:lnTo>
                  <a:pt x="0" y="679"/>
                </a:lnTo>
              </a:path>
            </a:pathLst>
          </a:custGeom>
          <a:noFill/>
          <a:ln w="28575" cap="flat" cmpd="sng">
            <a:solidFill>
              <a:schemeClr val="bg2"/>
            </a:solidFill>
            <a:prstDash val="solid"/>
            <a:round/>
            <a:headEnd type="none" w="med" len="med"/>
            <a:tailEnd type="stealth" w="lg" len="lg"/>
          </a:ln>
        </p:spPr>
        <p:txBody>
          <a:bodyPr wrap="none"/>
          <a:lstStyle/>
          <a:p>
            <a:endParaRPr lang="en-US"/>
          </a:p>
        </p:txBody>
      </p:sp>
      <p:sp>
        <p:nvSpPr>
          <p:cNvPr id="16398" name="Freeform 18"/>
          <p:cNvSpPr>
            <a:spLocks/>
          </p:cNvSpPr>
          <p:nvPr/>
        </p:nvSpPr>
        <p:spPr bwMode="auto">
          <a:xfrm>
            <a:off x="5575300" y="5994400"/>
            <a:ext cx="1427163" cy="4763"/>
          </a:xfrm>
          <a:custGeom>
            <a:avLst/>
            <a:gdLst>
              <a:gd name="T0" fmla="*/ 0 w 899"/>
              <a:gd name="T1" fmla="*/ 7562057 h 3"/>
              <a:gd name="T2" fmla="*/ 2147483647 w 899"/>
              <a:gd name="T3" fmla="*/ 0 h 3"/>
              <a:gd name="T4" fmla="*/ 0 60000 65536"/>
              <a:gd name="T5" fmla="*/ 0 60000 65536"/>
              <a:gd name="T6" fmla="*/ 0 w 899"/>
              <a:gd name="T7" fmla="*/ 0 h 3"/>
              <a:gd name="T8" fmla="*/ 899 w 899"/>
              <a:gd name="T9" fmla="*/ 3 h 3"/>
            </a:gdLst>
            <a:ahLst/>
            <a:cxnLst>
              <a:cxn ang="T4">
                <a:pos x="T0" y="T1"/>
              </a:cxn>
              <a:cxn ang="T5">
                <a:pos x="T2" y="T3"/>
              </a:cxn>
            </a:cxnLst>
            <a:rect l="T6" t="T7" r="T8" b="T9"/>
            <a:pathLst>
              <a:path w="899" h="3">
                <a:moveTo>
                  <a:pt x="0" y="3"/>
                </a:moveTo>
                <a:lnTo>
                  <a:pt x="899" y="0"/>
                </a:lnTo>
              </a:path>
            </a:pathLst>
          </a:custGeom>
          <a:noFill/>
          <a:ln w="28575" cap="flat" cmpd="sng">
            <a:solidFill>
              <a:schemeClr val="bg2"/>
            </a:solidFill>
            <a:prstDash val="solid"/>
            <a:round/>
            <a:headEnd type="none" w="med" len="med"/>
            <a:tailEnd type="stealth" w="lg" len="lg"/>
          </a:ln>
        </p:spPr>
        <p:txBody>
          <a:bodyPr wrap="none"/>
          <a:lstStyle/>
          <a:p>
            <a:endParaRPr lang="en-US"/>
          </a:p>
        </p:txBody>
      </p:sp>
      <p:grpSp>
        <p:nvGrpSpPr>
          <p:cNvPr id="16399" name="Group 19"/>
          <p:cNvGrpSpPr>
            <a:grpSpLocks/>
          </p:cNvGrpSpPr>
          <p:nvPr/>
        </p:nvGrpSpPr>
        <p:grpSpPr bwMode="auto">
          <a:xfrm>
            <a:off x="7035800" y="5229225"/>
            <a:ext cx="1979613" cy="1484313"/>
            <a:chOff x="4432" y="3294"/>
            <a:chExt cx="1247" cy="935"/>
          </a:xfrm>
        </p:grpSpPr>
        <p:pic>
          <p:nvPicPr>
            <p:cNvPr id="16400" name="Picture 20" descr="SA8EFE~1"/>
            <p:cNvPicPr>
              <a:picLocks noChangeAspect="1" noChangeArrowheads="1"/>
            </p:cNvPicPr>
            <p:nvPr/>
          </p:nvPicPr>
          <p:blipFill>
            <a:blip r:embed="rId6" cstate="print"/>
            <a:srcRect/>
            <a:stretch>
              <a:fillRect/>
            </a:stretch>
          </p:blipFill>
          <p:spPr bwMode="auto">
            <a:xfrm>
              <a:off x="4432" y="3294"/>
              <a:ext cx="1247" cy="935"/>
            </a:xfrm>
            <a:prstGeom prst="rect">
              <a:avLst/>
            </a:prstGeom>
            <a:noFill/>
            <a:ln w="12700">
              <a:solidFill>
                <a:schemeClr val="bg2"/>
              </a:solidFill>
              <a:miter lim="800000"/>
              <a:headEnd/>
              <a:tailEnd/>
            </a:ln>
          </p:spPr>
        </p:pic>
        <p:sp>
          <p:nvSpPr>
            <p:cNvPr id="563221" name="Text Box 21"/>
            <p:cNvSpPr txBox="1">
              <a:spLocks noChangeArrowheads="1"/>
            </p:cNvSpPr>
            <p:nvPr/>
          </p:nvSpPr>
          <p:spPr bwMode="auto">
            <a:xfrm>
              <a:off x="4754" y="3297"/>
              <a:ext cx="564" cy="212"/>
            </a:xfrm>
            <a:prstGeom prst="rect">
              <a:avLst/>
            </a:prstGeom>
            <a:noFill/>
            <a:ln w="9525">
              <a:noFill/>
              <a:miter lim="800000"/>
              <a:headEnd/>
              <a:tailEnd/>
            </a:ln>
            <a:effectLst/>
          </p:spPr>
          <p:txBody>
            <a:bodyPr wrap="none">
              <a:spAutoFit/>
            </a:bodyPr>
            <a:lstStyle/>
            <a:p>
              <a:pPr>
                <a:defRPr/>
              </a:pPr>
              <a:r>
                <a:rPr lang="en-US">
                  <a:solidFill>
                    <a:schemeClr val="bg2"/>
                  </a:solidFill>
                  <a:effectLst>
                    <a:outerShdw blurRad="38100" dist="38100" dir="2700000" algn="tl">
                      <a:srgbClr val="FFFFFF"/>
                    </a:outerShdw>
                  </a:effectLst>
                  <a:latin typeface="Arial" charset="0"/>
                </a:rPr>
                <a:t>Incident</a:t>
              </a:r>
            </a:p>
          </p:txBody>
        </p:sp>
      </p:gr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opo">
  <a:themeElements>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fontScheme name="Topo">
      <a:majorFont>
        <a:latin typeface="Times New Roman"/>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Topo 1">
        <a:dk1>
          <a:srgbClr val="000000"/>
        </a:dk1>
        <a:lt1>
          <a:srgbClr val="EAEAEA"/>
        </a:lt1>
        <a:dk2>
          <a:srgbClr val="3A585A"/>
        </a:dk2>
        <a:lt2>
          <a:srgbClr val="FFFFCC"/>
        </a:lt2>
        <a:accent1>
          <a:srgbClr val="499EAF"/>
        </a:accent1>
        <a:accent2>
          <a:srgbClr val="376D6C"/>
        </a:accent2>
        <a:accent3>
          <a:srgbClr val="AEB4B5"/>
        </a:accent3>
        <a:accent4>
          <a:srgbClr val="C8C8C8"/>
        </a:accent4>
        <a:accent5>
          <a:srgbClr val="B1CCD4"/>
        </a:accent5>
        <a:accent6>
          <a:srgbClr val="316261"/>
        </a:accent6>
        <a:hlink>
          <a:srgbClr val="CCFFCC"/>
        </a:hlink>
        <a:folHlink>
          <a:srgbClr val="CC9900"/>
        </a:folHlink>
      </a:clrScheme>
      <a:clrMap bg1="dk2" tx1="lt1" bg2="dk1" tx2="lt2" accent1="accent1" accent2="accent2" accent3="accent3" accent4="accent4" accent5="accent5" accent6="accent6" hlink="hlink" folHlink="folHlink"/>
    </a:extraClrScheme>
    <a:extraClrScheme>
      <a:clrScheme name="Topo 2">
        <a:dk1>
          <a:srgbClr val="00172E"/>
        </a:dk1>
        <a:lt1>
          <a:srgbClr val="FFFFFF"/>
        </a:lt1>
        <a:dk2>
          <a:srgbClr val="003366"/>
        </a:dk2>
        <a:lt2>
          <a:srgbClr val="B2B2B2"/>
        </a:lt2>
        <a:accent1>
          <a:srgbClr val="91C6D1"/>
        </a:accent1>
        <a:accent2>
          <a:srgbClr val="D6E9EE"/>
        </a:accent2>
        <a:accent3>
          <a:srgbClr val="FFFFFF"/>
        </a:accent3>
        <a:accent4>
          <a:srgbClr val="001226"/>
        </a:accent4>
        <a:accent5>
          <a:srgbClr val="C7DFE5"/>
        </a:accent5>
        <a:accent6>
          <a:srgbClr val="C2D3D8"/>
        </a:accent6>
        <a:hlink>
          <a:srgbClr val="666699"/>
        </a:hlink>
        <a:folHlink>
          <a:srgbClr val="6699FF"/>
        </a:folHlink>
      </a:clrScheme>
      <a:clrMap bg1="lt1" tx1="dk1" bg2="lt2" tx2="dk2" accent1="accent1" accent2="accent2" accent3="accent3" accent4="accent4" accent5="accent5" accent6="accent6" hlink="hlink" folHlink="folHlink"/>
    </a:extraClrScheme>
    <a:extraClrScheme>
      <a:clrScheme name="Topo 3">
        <a:dk1>
          <a:srgbClr val="000000"/>
        </a:dk1>
        <a:lt1>
          <a:srgbClr val="FFFFFF"/>
        </a:lt1>
        <a:dk2>
          <a:srgbClr val="333333"/>
        </a:dk2>
        <a:lt2>
          <a:srgbClr val="FFFFFF"/>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Topo 4">
        <a:dk1>
          <a:srgbClr val="333333"/>
        </a:dk1>
        <a:lt1>
          <a:srgbClr val="C0D7D8"/>
        </a:lt1>
        <a:dk2>
          <a:srgbClr val="223C3E"/>
        </a:dk2>
        <a:lt2>
          <a:srgbClr val="809EA2"/>
        </a:lt2>
        <a:accent1>
          <a:srgbClr val="FFFFCC"/>
        </a:accent1>
        <a:accent2>
          <a:srgbClr val="E3ECED"/>
        </a:accent2>
        <a:accent3>
          <a:srgbClr val="DCE8E9"/>
        </a:accent3>
        <a:accent4>
          <a:srgbClr val="2A2A2A"/>
        </a:accent4>
        <a:accent5>
          <a:srgbClr val="FFFFE2"/>
        </a:accent5>
        <a:accent6>
          <a:srgbClr val="CED6D7"/>
        </a:accent6>
        <a:hlink>
          <a:srgbClr val="660066"/>
        </a:hlink>
        <a:folHlink>
          <a:srgbClr val="A98FA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bg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600" b="0" i="0" u="none" strike="noStrike" cap="none" normalizeH="0" baseline="0" smtClean="0">
            <a:ln>
              <a:noFill/>
            </a:ln>
            <a:solidFill>
              <a:schemeClr val="bg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6027</TotalTime>
  <Words>1361</Words>
  <Application>Microsoft Office PowerPoint</Application>
  <PresentationFormat>On-screen Show (4:3)</PresentationFormat>
  <Paragraphs>159</Paragraphs>
  <Slides>20</Slides>
  <Notes>12</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2</vt:i4>
      </vt:variant>
      <vt:variant>
        <vt:lpstr>Slide Titles</vt:lpstr>
      </vt:variant>
      <vt:variant>
        <vt:i4>20</vt:i4>
      </vt:variant>
    </vt:vector>
  </HeadingPairs>
  <TitlesOfParts>
    <vt:vector size="27" baseType="lpstr">
      <vt:lpstr>Arial</vt:lpstr>
      <vt:lpstr>Times New Roman</vt:lpstr>
      <vt:lpstr>Wingdings</vt:lpstr>
      <vt:lpstr>Topo</vt:lpstr>
      <vt:lpstr>Default Design</vt:lpstr>
      <vt:lpstr>Photo Editor Photo</vt:lpstr>
      <vt:lpstr>RFFlow</vt:lpstr>
      <vt:lpstr>PowerPoint Presentation</vt:lpstr>
      <vt:lpstr>Introduction:  Unit Objectives</vt:lpstr>
      <vt:lpstr>What Does an Infrared Interpreter Do?</vt:lpstr>
      <vt:lpstr>What Does an Infrared Interpreter Do?</vt:lpstr>
      <vt:lpstr>What Does an Infrared Interpreter Do?</vt:lpstr>
      <vt:lpstr>Roles and Responsibilities of the Infrared Interpreter</vt:lpstr>
      <vt:lpstr>PowerPoint Presentation</vt:lpstr>
      <vt:lpstr>Old School:  One IRIN, One Fire</vt:lpstr>
      <vt:lpstr>Remote IRIN Support: One IRIN, Multiple Fires</vt:lpstr>
      <vt:lpstr>IRIN work – before getting imagery</vt:lpstr>
      <vt:lpstr>IRIN work – after getting imagery</vt:lpstr>
      <vt:lpstr>Communication with SITL</vt:lpstr>
      <vt:lpstr>Communication with SITL </vt:lpstr>
      <vt:lpstr>Coordination with GISS</vt:lpstr>
      <vt:lpstr>IR Team Coordination</vt:lpstr>
      <vt:lpstr>Data Delivery</vt:lpstr>
      <vt:lpstr>NIFC FTP Site</vt:lpstr>
      <vt:lpstr>NIFC ftp file structure (NIROPS products)</vt:lpstr>
      <vt:lpstr>NIFC ftp file structure  (Aircraft 3 products)</vt:lpstr>
      <vt:lpstr>Questions?</vt:lpstr>
    </vt:vector>
  </TitlesOfParts>
  <Company>USDA Forest Service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Remote Sensing in the Forest Service</dc:title>
  <dc:creator>RSAC</dc:creator>
  <cp:lastModifiedBy>Mellin, Thomas C -FS</cp:lastModifiedBy>
  <cp:revision>422</cp:revision>
  <dcterms:created xsi:type="dcterms:W3CDTF">1999-12-01T18:22:10Z</dcterms:created>
  <dcterms:modified xsi:type="dcterms:W3CDTF">2020-03-18T15:51:03Z</dcterms:modified>
</cp:coreProperties>
</file>