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494" r:id="rId2"/>
    <p:sldId id="495" r:id="rId3"/>
    <p:sldId id="486" r:id="rId4"/>
    <p:sldId id="551" r:id="rId5"/>
    <p:sldId id="548" r:id="rId6"/>
    <p:sldId id="549" r:id="rId7"/>
    <p:sldId id="555" r:id="rId8"/>
    <p:sldId id="565" r:id="rId9"/>
    <p:sldId id="571" r:id="rId10"/>
    <p:sldId id="552" r:id="rId11"/>
    <p:sldId id="553" r:id="rId12"/>
    <p:sldId id="554" r:id="rId13"/>
    <p:sldId id="556" r:id="rId14"/>
    <p:sldId id="558" r:id="rId15"/>
    <p:sldId id="566" r:id="rId16"/>
    <p:sldId id="562" r:id="rId17"/>
    <p:sldId id="557" r:id="rId18"/>
    <p:sldId id="564" r:id="rId19"/>
    <p:sldId id="522" r:id="rId20"/>
  </p:sldIdLst>
  <p:sldSz cx="9144000" cy="6858000" type="screen4x3"/>
  <p:notesSz cx="7010400" cy="9296400"/>
  <p:defaultTextStyle>
    <a:defPPr>
      <a:defRPr lang="en-US"/>
    </a:defPPr>
    <a:lvl1pPr algn="l" rtl="0" fontAlgn="base">
      <a:spcBef>
        <a:spcPct val="0"/>
      </a:spcBef>
      <a:spcAft>
        <a:spcPct val="0"/>
      </a:spcAft>
      <a:defRPr sz="1600" kern="1200">
        <a:solidFill>
          <a:schemeClr val="bg1"/>
        </a:solidFill>
        <a:latin typeface="Times New Roman" panose="02020603050405020304" pitchFamily="18" charset="0"/>
        <a:ea typeface="+mn-ea"/>
        <a:cs typeface="+mn-cs"/>
      </a:defRPr>
    </a:lvl1pPr>
    <a:lvl2pPr marL="457200" algn="l" rtl="0" fontAlgn="base">
      <a:spcBef>
        <a:spcPct val="0"/>
      </a:spcBef>
      <a:spcAft>
        <a:spcPct val="0"/>
      </a:spcAft>
      <a:defRPr sz="1600" kern="1200">
        <a:solidFill>
          <a:schemeClr val="bg1"/>
        </a:solidFill>
        <a:latin typeface="Times New Roman" panose="02020603050405020304" pitchFamily="18" charset="0"/>
        <a:ea typeface="+mn-ea"/>
        <a:cs typeface="+mn-cs"/>
      </a:defRPr>
    </a:lvl2pPr>
    <a:lvl3pPr marL="914400" algn="l" rtl="0" fontAlgn="base">
      <a:spcBef>
        <a:spcPct val="0"/>
      </a:spcBef>
      <a:spcAft>
        <a:spcPct val="0"/>
      </a:spcAft>
      <a:defRPr sz="1600" kern="1200">
        <a:solidFill>
          <a:schemeClr val="bg1"/>
        </a:solidFill>
        <a:latin typeface="Times New Roman" panose="02020603050405020304" pitchFamily="18" charset="0"/>
        <a:ea typeface="+mn-ea"/>
        <a:cs typeface="+mn-cs"/>
      </a:defRPr>
    </a:lvl3pPr>
    <a:lvl4pPr marL="1371600" algn="l" rtl="0" fontAlgn="base">
      <a:spcBef>
        <a:spcPct val="0"/>
      </a:spcBef>
      <a:spcAft>
        <a:spcPct val="0"/>
      </a:spcAft>
      <a:defRPr sz="1600" kern="1200">
        <a:solidFill>
          <a:schemeClr val="bg1"/>
        </a:solidFill>
        <a:latin typeface="Times New Roman" panose="02020603050405020304" pitchFamily="18" charset="0"/>
        <a:ea typeface="+mn-ea"/>
        <a:cs typeface="+mn-cs"/>
      </a:defRPr>
    </a:lvl4pPr>
    <a:lvl5pPr marL="1828800" algn="l" rtl="0" fontAlgn="base">
      <a:spcBef>
        <a:spcPct val="0"/>
      </a:spcBef>
      <a:spcAft>
        <a:spcPct val="0"/>
      </a:spcAft>
      <a:defRPr sz="1600" kern="1200">
        <a:solidFill>
          <a:schemeClr val="bg1"/>
        </a:solidFill>
        <a:latin typeface="Times New Roman" panose="02020603050405020304" pitchFamily="18" charset="0"/>
        <a:ea typeface="+mn-ea"/>
        <a:cs typeface="+mn-cs"/>
      </a:defRPr>
    </a:lvl5pPr>
    <a:lvl6pPr marL="2286000" algn="l" defTabSz="914400" rtl="0" eaLnBrk="1" latinLnBrk="0" hangingPunct="1">
      <a:defRPr sz="1600" kern="1200">
        <a:solidFill>
          <a:schemeClr val="bg1"/>
        </a:solidFill>
        <a:latin typeface="Times New Roman" panose="02020603050405020304" pitchFamily="18" charset="0"/>
        <a:ea typeface="+mn-ea"/>
        <a:cs typeface="+mn-cs"/>
      </a:defRPr>
    </a:lvl6pPr>
    <a:lvl7pPr marL="2743200" algn="l" defTabSz="914400" rtl="0" eaLnBrk="1" latinLnBrk="0" hangingPunct="1">
      <a:defRPr sz="1600" kern="1200">
        <a:solidFill>
          <a:schemeClr val="bg1"/>
        </a:solidFill>
        <a:latin typeface="Times New Roman" panose="02020603050405020304" pitchFamily="18" charset="0"/>
        <a:ea typeface="+mn-ea"/>
        <a:cs typeface="+mn-cs"/>
      </a:defRPr>
    </a:lvl7pPr>
    <a:lvl8pPr marL="3200400" algn="l" defTabSz="914400" rtl="0" eaLnBrk="1" latinLnBrk="0" hangingPunct="1">
      <a:defRPr sz="1600" kern="1200">
        <a:solidFill>
          <a:schemeClr val="bg1"/>
        </a:solidFill>
        <a:latin typeface="Times New Roman" panose="02020603050405020304" pitchFamily="18" charset="0"/>
        <a:ea typeface="+mn-ea"/>
        <a:cs typeface="+mn-cs"/>
      </a:defRPr>
    </a:lvl8pPr>
    <a:lvl9pPr marL="3657600" algn="l" defTabSz="914400" rtl="0" eaLnBrk="1" latinLnBrk="0" hangingPunct="1">
      <a:defRPr sz="16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Jan V -FS" initials="JJV-" lastIdx="1" clrIdx="0">
    <p:extLst>
      <p:ext uri="{19B8F6BF-5375-455C-9EA6-DF929625EA0E}">
        <p15:presenceInfo xmlns:p15="http://schemas.microsoft.com/office/powerpoint/2012/main" userId="S::jan.johnson@usda.gov::db959cb7-119c-4b0b-9197-3088aee496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FF"/>
    <a:srgbClr val="FF3300"/>
    <a:srgbClr val="9900CC"/>
    <a:srgbClr val="003300"/>
    <a:srgbClr val="C3CEAE"/>
    <a:srgbClr val="619397"/>
    <a:srgbClr val="FF9933"/>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3" autoAdjust="0"/>
    <p:restoredTop sz="89562" autoAdjust="0"/>
  </p:normalViewPr>
  <p:slideViewPr>
    <p:cSldViewPr snapToGrid="0">
      <p:cViewPr varScale="1">
        <p:scale>
          <a:sx n="57" d="100"/>
          <a:sy n="57" d="100"/>
        </p:scale>
        <p:origin x="1402"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205"/>
    </p:cViewPr>
  </p:sorterViewPr>
  <p:notesViewPr>
    <p:cSldViewPr snapToGrid="0">
      <p:cViewPr>
        <p:scale>
          <a:sx n="100" d="100"/>
          <a:sy n="100" d="100"/>
        </p:scale>
        <p:origin x="-780" y="3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1T13:58:41.476" idx="1">
    <p:pos x="10" y="10"/>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7168B571-C86D-4962-98A7-78B7BA3BB9FC}"/>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defTabSz="928688">
              <a:defRPr sz="1200">
                <a:solidFill>
                  <a:schemeClr val="tx1"/>
                </a:solidFill>
              </a:defRPr>
            </a:lvl1pPr>
          </a:lstStyle>
          <a:p>
            <a:endParaRPr lang="en-US" altLang="en-US"/>
          </a:p>
        </p:txBody>
      </p:sp>
      <p:sp>
        <p:nvSpPr>
          <p:cNvPr id="233475" name="Rectangle 3">
            <a:extLst>
              <a:ext uri="{FF2B5EF4-FFF2-40B4-BE49-F238E27FC236}">
                <a16:creationId xmlns:a16="http://schemas.microsoft.com/office/drawing/2014/main" id="{5D1C9CCC-E973-4F73-BFAB-D8E7EEC3C5C6}"/>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defTabSz="928688">
              <a:defRPr sz="1200">
                <a:solidFill>
                  <a:schemeClr val="tx1"/>
                </a:solidFill>
              </a:defRPr>
            </a:lvl1pPr>
          </a:lstStyle>
          <a:p>
            <a:endParaRPr lang="en-US" altLang="en-US"/>
          </a:p>
        </p:txBody>
      </p:sp>
      <p:sp>
        <p:nvSpPr>
          <p:cNvPr id="233476" name="Rectangle 4">
            <a:extLst>
              <a:ext uri="{FF2B5EF4-FFF2-40B4-BE49-F238E27FC236}">
                <a16:creationId xmlns:a16="http://schemas.microsoft.com/office/drawing/2014/main" id="{BCEF53DC-7139-4E4E-B831-6A0D11039E48}"/>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defTabSz="928688">
              <a:defRPr sz="1200">
                <a:solidFill>
                  <a:schemeClr val="tx1"/>
                </a:solidFill>
              </a:defRPr>
            </a:lvl1pPr>
          </a:lstStyle>
          <a:p>
            <a:endParaRPr lang="en-US" altLang="en-US"/>
          </a:p>
        </p:txBody>
      </p:sp>
      <p:sp>
        <p:nvSpPr>
          <p:cNvPr id="233477" name="Rectangle 5">
            <a:extLst>
              <a:ext uri="{FF2B5EF4-FFF2-40B4-BE49-F238E27FC236}">
                <a16:creationId xmlns:a16="http://schemas.microsoft.com/office/drawing/2014/main" id="{C61DB108-B943-42B7-965D-0D7D1DAC4C3F}"/>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defTabSz="928688">
              <a:defRPr sz="1200">
                <a:solidFill>
                  <a:schemeClr val="tx1"/>
                </a:solidFill>
              </a:defRPr>
            </a:lvl1pPr>
          </a:lstStyle>
          <a:p>
            <a:fld id="{79147BF2-D127-460C-AF93-3B83519207B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19D37F3-7B1B-417F-93D6-3E8CE8747D4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defTabSz="928688">
              <a:defRPr sz="1200">
                <a:solidFill>
                  <a:schemeClr val="tx1"/>
                </a:solidFill>
                <a:latin typeface="Arial" panose="020B0604020202020204" pitchFamily="34" charset="0"/>
              </a:defRPr>
            </a:lvl1pPr>
          </a:lstStyle>
          <a:p>
            <a:endParaRPr lang="en-US" altLang="en-US"/>
          </a:p>
        </p:txBody>
      </p:sp>
      <p:sp>
        <p:nvSpPr>
          <p:cNvPr id="80899" name="Rectangle 3">
            <a:extLst>
              <a:ext uri="{FF2B5EF4-FFF2-40B4-BE49-F238E27FC236}">
                <a16:creationId xmlns:a16="http://schemas.microsoft.com/office/drawing/2014/main" id="{00177754-6A9F-4D09-9C6B-184BCD5961AC}"/>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defTabSz="928688">
              <a:defRPr sz="1200">
                <a:solidFill>
                  <a:schemeClr val="tx1"/>
                </a:solidFill>
                <a:latin typeface="Arial" panose="020B0604020202020204" pitchFamily="34" charset="0"/>
              </a:defRPr>
            </a:lvl1pPr>
          </a:lstStyle>
          <a:p>
            <a:endParaRPr lang="en-US" altLang="en-US"/>
          </a:p>
        </p:txBody>
      </p:sp>
      <p:sp>
        <p:nvSpPr>
          <p:cNvPr id="80900" name="Rectangle 4">
            <a:extLst>
              <a:ext uri="{FF2B5EF4-FFF2-40B4-BE49-F238E27FC236}">
                <a16:creationId xmlns:a16="http://schemas.microsoft.com/office/drawing/2014/main" id="{40FA3305-C32F-49B6-B790-5F442E10BA0B}"/>
              </a:ext>
            </a:extLst>
          </p:cNvPr>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a:extLst>
              <a:ext uri="{FF2B5EF4-FFF2-40B4-BE49-F238E27FC236}">
                <a16:creationId xmlns:a16="http://schemas.microsoft.com/office/drawing/2014/main" id="{8F8B1FBB-6169-410D-9E15-A38C7393958A}"/>
              </a:ext>
            </a:extLst>
          </p:cNvPr>
          <p:cNvSpPr>
            <a:spLocks noGrp="1" noChangeArrowheads="1"/>
          </p:cNvSpPr>
          <p:nvPr>
            <p:ph type="body" sz="quarter" idx="3"/>
          </p:nvPr>
        </p:nvSpPr>
        <p:spPr bwMode="auto">
          <a:xfrm>
            <a:off x="935038" y="4416425"/>
            <a:ext cx="51403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2" name="Rectangle 6">
            <a:extLst>
              <a:ext uri="{FF2B5EF4-FFF2-40B4-BE49-F238E27FC236}">
                <a16:creationId xmlns:a16="http://schemas.microsoft.com/office/drawing/2014/main" id="{75664E84-7B23-4416-B2B0-1285593B9AC2}"/>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defTabSz="928688">
              <a:defRPr sz="1200">
                <a:solidFill>
                  <a:schemeClr val="tx1"/>
                </a:solidFill>
                <a:latin typeface="Arial" panose="020B0604020202020204" pitchFamily="34" charset="0"/>
              </a:defRPr>
            </a:lvl1pPr>
          </a:lstStyle>
          <a:p>
            <a:endParaRPr lang="en-US" altLang="en-US"/>
          </a:p>
        </p:txBody>
      </p:sp>
      <p:sp>
        <p:nvSpPr>
          <p:cNvPr id="80903" name="Rectangle 7">
            <a:extLst>
              <a:ext uri="{FF2B5EF4-FFF2-40B4-BE49-F238E27FC236}">
                <a16:creationId xmlns:a16="http://schemas.microsoft.com/office/drawing/2014/main" id="{4C52010D-A9B6-4C12-83D0-EDA528D0A3BD}"/>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defTabSz="928688">
              <a:defRPr sz="1200">
                <a:solidFill>
                  <a:schemeClr val="tx1"/>
                </a:solidFill>
                <a:latin typeface="Arial" panose="020B0604020202020204" pitchFamily="34" charset="0"/>
              </a:defRPr>
            </a:lvl1pPr>
          </a:lstStyle>
          <a:p>
            <a:fld id="{42E0A0E7-60A9-4B56-894E-F50E89A70D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6E6B68-22E0-4B5C-8925-EFBAA6417A0F}"/>
              </a:ext>
            </a:extLst>
          </p:cNvPr>
          <p:cNvSpPr>
            <a:spLocks noGrp="1" noChangeArrowheads="1"/>
          </p:cNvSpPr>
          <p:nvPr>
            <p:ph type="sldNum" sz="quarter" idx="5"/>
          </p:nvPr>
        </p:nvSpPr>
        <p:spPr>
          <a:ln/>
        </p:spPr>
        <p:txBody>
          <a:bodyPr/>
          <a:lstStyle/>
          <a:p>
            <a:fld id="{85F33D16-A23A-42E0-99DD-301DA5D38B5E}" type="slidenum">
              <a:rPr lang="en-US" altLang="en-US"/>
              <a:pPr/>
              <a:t>5</a:t>
            </a:fld>
            <a:endParaRPr lang="en-US" altLang="en-US"/>
          </a:p>
        </p:txBody>
      </p:sp>
      <p:sp>
        <p:nvSpPr>
          <p:cNvPr id="646146" name="Rectangle 2">
            <a:extLst>
              <a:ext uri="{FF2B5EF4-FFF2-40B4-BE49-F238E27FC236}">
                <a16:creationId xmlns:a16="http://schemas.microsoft.com/office/drawing/2014/main" id="{9CAB406A-6CC2-4C31-8E81-0FD00F1BEDC5}"/>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F89195B7-3742-4BDE-93E8-6056F4E8FDDE}"/>
              </a:ext>
            </a:extLst>
          </p:cNvPr>
          <p:cNvSpPr>
            <a:spLocks noGrp="1" noChangeArrowheads="1"/>
          </p:cNvSpPr>
          <p:nvPr>
            <p:ph type="body" idx="1"/>
          </p:nvPr>
        </p:nvSpPr>
        <p:spPr/>
        <p:txBody>
          <a:bodyPr/>
          <a:lstStyle/>
          <a:p>
            <a:r>
              <a:rPr lang="en-US" altLang="en-US" dirty="0"/>
              <a:t>The United States is divided into 10 Geographic Areas for the purpose of incident management and mobilization of resources (people, aircraft, ground equipment)  While the primary mission of the GACC is logistical coordination, the Center also has support program in Predictive Services, Intelligence, and in several Center’s Fire Information.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2AF291-4FB1-4805-AD9F-5C93419C3F79}"/>
              </a:ext>
            </a:extLst>
          </p:cNvPr>
          <p:cNvSpPr>
            <a:spLocks noGrp="1" noChangeArrowheads="1"/>
          </p:cNvSpPr>
          <p:nvPr>
            <p:ph type="sldNum" sz="quarter" idx="5"/>
          </p:nvPr>
        </p:nvSpPr>
        <p:spPr>
          <a:ln/>
        </p:spPr>
        <p:txBody>
          <a:bodyPr/>
          <a:lstStyle/>
          <a:p>
            <a:fld id="{471F853A-59D3-47CB-AA8D-76FF9E0293A0}" type="slidenum">
              <a:rPr lang="en-US" altLang="en-US"/>
              <a:pPr/>
              <a:t>6</a:t>
            </a:fld>
            <a:endParaRPr lang="en-US" altLang="en-US"/>
          </a:p>
        </p:txBody>
      </p:sp>
      <p:sp>
        <p:nvSpPr>
          <p:cNvPr id="645122" name="Rectangle 2">
            <a:extLst>
              <a:ext uri="{FF2B5EF4-FFF2-40B4-BE49-F238E27FC236}">
                <a16:creationId xmlns:a16="http://schemas.microsoft.com/office/drawing/2014/main" id="{D3DAE524-0813-4AA1-A3A5-5EEA22ACF32B}"/>
              </a:ext>
            </a:extLst>
          </p:cNvPr>
          <p:cNvSpPr>
            <a:spLocks noGrp="1" noRot="1" noChangeAspect="1" noChangeArrowheads="1" noTextEdit="1"/>
          </p:cNvSpPr>
          <p:nvPr>
            <p:ph type="sldImg"/>
          </p:nvPr>
        </p:nvSpPr>
        <p:spPr>
          <a:ln/>
        </p:spPr>
      </p:sp>
      <p:sp>
        <p:nvSpPr>
          <p:cNvPr id="645123" name="Rectangle 3">
            <a:extLst>
              <a:ext uri="{FF2B5EF4-FFF2-40B4-BE49-F238E27FC236}">
                <a16:creationId xmlns:a16="http://schemas.microsoft.com/office/drawing/2014/main" id="{E95AC1D1-FB21-4392-8C4C-BBA818E0C402}"/>
              </a:ext>
            </a:extLst>
          </p:cNvPr>
          <p:cNvSpPr>
            <a:spLocks noGrp="1" noChangeArrowheads="1"/>
          </p:cNvSpPr>
          <p:nvPr>
            <p:ph type="body" idx="1"/>
          </p:nvPr>
        </p:nvSpPr>
        <p:spPr/>
        <p:txBody>
          <a:bodyPr/>
          <a:lstStyle/>
          <a:p>
            <a:r>
              <a:rPr lang="en-US" altLang="en-US"/>
              <a:t>Except for dispatch of air tankers and lead planes based outside the dispatch center responsibility where the fire is located in, the GACC does not have initial-attack dispatch responsibilities.    Within each zone there is a dispatch center the is responsible for initial-attack dispatch responsibilities and the mobilization of local resources.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F7DC38-525E-4D8B-80B9-491D96A7A423}"/>
              </a:ext>
            </a:extLst>
          </p:cNvPr>
          <p:cNvSpPr>
            <a:spLocks noGrp="1" noChangeArrowheads="1"/>
          </p:cNvSpPr>
          <p:nvPr>
            <p:ph type="sldNum" sz="quarter" idx="5"/>
          </p:nvPr>
        </p:nvSpPr>
        <p:spPr>
          <a:ln/>
        </p:spPr>
        <p:txBody>
          <a:bodyPr/>
          <a:lstStyle/>
          <a:p>
            <a:fld id="{0C0FDA54-9D88-41FD-8B63-C01056DC3406}" type="slidenum">
              <a:rPr lang="en-US" altLang="en-US"/>
              <a:pPr/>
              <a:t>7</a:t>
            </a:fld>
            <a:endParaRPr lang="en-US" altLang="en-US"/>
          </a:p>
        </p:txBody>
      </p:sp>
      <p:sp>
        <p:nvSpPr>
          <p:cNvPr id="672770" name="Rectangle 2">
            <a:extLst>
              <a:ext uri="{FF2B5EF4-FFF2-40B4-BE49-F238E27FC236}">
                <a16:creationId xmlns:a16="http://schemas.microsoft.com/office/drawing/2014/main" id="{D57DE406-F8CD-43E1-BF05-AE35B338349F}"/>
              </a:ext>
            </a:extLst>
          </p:cNvPr>
          <p:cNvSpPr>
            <a:spLocks noGrp="1" noRot="1" noChangeAspect="1" noChangeArrowheads="1" noTextEdit="1"/>
          </p:cNvSpPr>
          <p:nvPr>
            <p:ph type="sldImg"/>
          </p:nvPr>
        </p:nvSpPr>
        <p:spPr>
          <a:ln/>
        </p:spPr>
      </p:sp>
      <p:sp>
        <p:nvSpPr>
          <p:cNvPr id="672771" name="Rectangle 3">
            <a:extLst>
              <a:ext uri="{FF2B5EF4-FFF2-40B4-BE49-F238E27FC236}">
                <a16:creationId xmlns:a16="http://schemas.microsoft.com/office/drawing/2014/main" id="{7EA41552-3311-4D63-8762-16C23795366A}"/>
              </a:ext>
            </a:extLst>
          </p:cNvPr>
          <p:cNvSpPr>
            <a:spLocks noGrp="1" noChangeArrowheads="1"/>
          </p:cNvSpPr>
          <p:nvPr>
            <p:ph type="body" idx="1"/>
          </p:nvPr>
        </p:nvSpPr>
        <p:spPr/>
        <p:txBody>
          <a:bodyPr/>
          <a:lstStyle/>
          <a:p>
            <a:r>
              <a:rPr lang="en-US" altLang="en-US" sz="1050" dirty="0">
                <a:latin typeface="Calibri" panose="020F0502020204030204" pitchFamily="34" charset="0"/>
                <a:cs typeface="Calibri" panose="020F0502020204030204" pitchFamily="34" charset="0"/>
              </a:rPr>
              <a:t>Forests and ranger districts will also request NIROPS support</a:t>
            </a:r>
          </a:p>
          <a:p>
            <a:r>
              <a:rPr lang="en-US" altLang="en-US" sz="1050" dirty="0">
                <a:latin typeface="Calibri" panose="020F0502020204030204" pitchFamily="34" charset="0"/>
                <a:cs typeface="Calibri" panose="020F0502020204030204" pitchFamily="34" charset="0"/>
              </a:rPr>
              <a:t>NIMO, National Incident Management Organization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8E98D17-87F0-4EE0-B57D-1D764A55DEB5}"/>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0675FB6D-D6B3-43FF-9835-E51D53420A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National resource aircraft include:</a:t>
            </a:r>
          </a:p>
          <a:p>
            <a:r>
              <a:rPr lang="en-US" altLang="en-US"/>
              <a:t>Smokejumper Aircraft ,Type 1 &amp; 2 Helicopters ,Air Tankers ,Infrared Aircraft ,Lead Planes ,Large Transport Aircraft (737)</a:t>
            </a:r>
          </a:p>
          <a:p>
            <a:r>
              <a:rPr lang="en-US" altLang="en-US"/>
              <a:t>Air Nat’l Guard Modular Airborne Firefighting Systems (MAFFS-2)</a:t>
            </a:r>
          </a:p>
        </p:txBody>
      </p:sp>
      <p:sp>
        <p:nvSpPr>
          <p:cNvPr id="69636" name="Slide Number Placeholder 3">
            <a:extLst>
              <a:ext uri="{FF2B5EF4-FFF2-40B4-BE49-F238E27FC236}">
                <a16:creationId xmlns:a16="http://schemas.microsoft.com/office/drawing/2014/main" id="{279268F9-C418-4B6E-9E4A-68EACA8590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anose="02020603050405020304" pitchFamily="18" charset="0"/>
              </a:defRPr>
            </a:lvl1pPr>
            <a:lvl2pPr marL="742950" indent="-285750" defTabSz="931863" eaLnBrk="0" hangingPunct="0">
              <a:defRPr sz="1600">
                <a:solidFill>
                  <a:schemeClr val="bg1"/>
                </a:solidFill>
                <a:latin typeface="Times New Roman" panose="02020603050405020304" pitchFamily="18" charset="0"/>
              </a:defRPr>
            </a:lvl2pPr>
            <a:lvl3pPr marL="1143000" indent="-228600" defTabSz="931863" eaLnBrk="0" hangingPunct="0">
              <a:defRPr sz="1600">
                <a:solidFill>
                  <a:schemeClr val="bg1"/>
                </a:solidFill>
                <a:latin typeface="Times New Roman" panose="02020603050405020304" pitchFamily="18" charset="0"/>
              </a:defRPr>
            </a:lvl3pPr>
            <a:lvl4pPr marL="1600200" indent="-228600" defTabSz="931863" eaLnBrk="0" hangingPunct="0">
              <a:defRPr sz="1600">
                <a:solidFill>
                  <a:schemeClr val="bg1"/>
                </a:solidFill>
                <a:latin typeface="Times New Roman" panose="02020603050405020304" pitchFamily="18" charset="0"/>
              </a:defRPr>
            </a:lvl4pPr>
            <a:lvl5pPr marL="2057400" indent="-228600" defTabSz="931863" eaLnBrk="0" hangingPunct="0">
              <a:defRPr sz="1600">
                <a:solidFill>
                  <a:schemeClr val="bg1"/>
                </a:solidFill>
                <a:latin typeface="Times New Roman" panose="02020603050405020304" pitchFamily="18" charset="0"/>
              </a:defRPr>
            </a:lvl5pPr>
            <a:lvl6pPr marL="2514600" indent="-228600" defTabSz="931863"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defTabSz="931863"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defTabSz="931863"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defTabSz="931863" eaLnBrk="0" fontAlgn="base" hangingPunct="0">
              <a:spcBef>
                <a:spcPct val="0"/>
              </a:spcBef>
              <a:spcAft>
                <a:spcPct val="0"/>
              </a:spcAft>
              <a:defRPr sz="1600">
                <a:solidFill>
                  <a:schemeClr val="bg1"/>
                </a:solidFill>
                <a:latin typeface="Times New Roman" panose="02020603050405020304" pitchFamily="18" charset="0"/>
              </a:defRPr>
            </a:lvl9pPr>
          </a:lstStyle>
          <a:p>
            <a:pPr eaLnBrk="1" hangingPunct="1"/>
            <a:fld id="{EAC9C338-FA40-4638-A18A-C14FC871D665}" type="slidenum">
              <a:rPr lang="en-US" altLang="en-US" sz="1200">
                <a:solidFill>
                  <a:schemeClr val="tx1"/>
                </a:solidFill>
                <a:latin typeface="Arial" panose="020B0604020202020204" pitchFamily="34" charset="0"/>
              </a:rPr>
              <a:pPr eaLnBrk="1" hangingPunct="1"/>
              <a:t>9</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DC9296-226D-4D83-AE08-C5CF3DED7309}"/>
              </a:ext>
            </a:extLst>
          </p:cNvPr>
          <p:cNvSpPr>
            <a:spLocks noGrp="1" noChangeArrowheads="1"/>
          </p:cNvSpPr>
          <p:nvPr>
            <p:ph type="sldNum" sz="quarter" idx="5"/>
          </p:nvPr>
        </p:nvSpPr>
        <p:spPr>
          <a:ln/>
        </p:spPr>
        <p:txBody>
          <a:bodyPr/>
          <a:lstStyle/>
          <a:p>
            <a:fld id="{DF3B036B-0EA4-4453-9098-C83DB5AA0AE6}" type="slidenum">
              <a:rPr lang="en-US" altLang="en-US"/>
              <a:pPr/>
              <a:t>10</a:t>
            </a:fld>
            <a:endParaRPr lang="en-US" altLang="en-US"/>
          </a:p>
        </p:txBody>
      </p:sp>
      <p:sp>
        <p:nvSpPr>
          <p:cNvPr id="673794" name="Rectangle 2">
            <a:extLst>
              <a:ext uri="{FF2B5EF4-FFF2-40B4-BE49-F238E27FC236}">
                <a16:creationId xmlns:a16="http://schemas.microsoft.com/office/drawing/2014/main" id="{3759AFDC-45E0-46A9-AA62-5AAF50718373}"/>
              </a:ext>
            </a:extLst>
          </p:cNvPr>
          <p:cNvSpPr>
            <a:spLocks noGrp="1" noRot="1" noChangeAspect="1" noChangeArrowheads="1" noTextEdit="1"/>
          </p:cNvSpPr>
          <p:nvPr>
            <p:ph type="sldImg"/>
          </p:nvPr>
        </p:nvSpPr>
        <p:spPr>
          <a:ln/>
        </p:spPr>
      </p:sp>
      <p:sp>
        <p:nvSpPr>
          <p:cNvPr id="673795" name="Rectangle 3">
            <a:extLst>
              <a:ext uri="{FF2B5EF4-FFF2-40B4-BE49-F238E27FC236}">
                <a16:creationId xmlns:a16="http://schemas.microsoft.com/office/drawing/2014/main" id="{C9553DF9-1BC0-4344-B58E-5920656C831D}"/>
              </a:ext>
            </a:extLst>
          </p:cNvPr>
          <p:cNvSpPr>
            <a:spLocks noGrp="1" noChangeArrowheads="1"/>
          </p:cNvSpPr>
          <p:nvPr>
            <p:ph type="body" idx="1"/>
          </p:nvPr>
        </p:nvSpPr>
        <p:spPr/>
        <p:txBody>
          <a:bodyPr/>
          <a:lstStyle/>
          <a:p>
            <a:r>
              <a:rPr lang="en-US" altLang="en-US"/>
              <a:t>The ICS concept dates back to the 1970s.  A series of Wildland Urban Interface (WUI) fires in Calif. Resulted in millions of dollars in property damage and loss of life.  The after action reviews pointed out issues with coordination, common terms, multi-agency roles between responding agencies.  ICS is an attempt to streamline emergency and non-emergency response.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54261-5B3C-40EF-9A03-1458AC642918}"/>
              </a:ext>
            </a:extLst>
          </p:cNvPr>
          <p:cNvSpPr>
            <a:spLocks noGrp="1" noChangeArrowheads="1"/>
          </p:cNvSpPr>
          <p:nvPr>
            <p:ph type="sldNum" sz="quarter" idx="5"/>
          </p:nvPr>
        </p:nvSpPr>
        <p:spPr>
          <a:ln/>
        </p:spPr>
        <p:txBody>
          <a:bodyPr/>
          <a:lstStyle/>
          <a:p>
            <a:fld id="{04A22C09-CB1A-42A2-A88B-D9DD1F294FB0}" type="slidenum">
              <a:rPr lang="en-US" altLang="en-US"/>
              <a:pPr/>
              <a:t>15</a:t>
            </a:fld>
            <a:endParaRPr lang="en-US" altLang="en-US"/>
          </a:p>
        </p:txBody>
      </p:sp>
      <p:sp>
        <p:nvSpPr>
          <p:cNvPr id="668674" name="Rectangle 2">
            <a:extLst>
              <a:ext uri="{FF2B5EF4-FFF2-40B4-BE49-F238E27FC236}">
                <a16:creationId xmlns:a16="http://schemas.microsoft.com/office/drawing/2014/main" id="{AA3A875E-316E-4131-BDE9-AC16838D755C}"/>
              </a:ext>
            </a:extLst>
          </p:cNvPr>
          <p:cNvSpPr>
            <a:spLocks noGrp="1" noRot="1" noChangeAspect="1" noChangeArrowheads="1" noTextEdit="1"/>
          </p:cNvSpPr>
          <p:nvPr>
            <p:ph type="sldImg"/>
          </p:nvPr>
        </p:nvSpPr>
        <p:spPr>
          <a:ln/>
        </p:spPr>
      </p:sp>
      <p:sp>
        <p:nvSpPr>
          <p:cNvPr id="668675" name="Rectangle 3">
            <a:extLst>
              <a:ext uri="{FF2B5EF4-FFF2-40B4-BE49-F238E27FC236}">
                <a16:creationId xmlns:a16="http://schemas.microsoft.com/office/drawing/2014/main" id="{F1BC2B93-3704-4CC4-85A1-4B4DDED2414A}"/>
              </a:ext>
            </a:extLst>
          </p:cNvPr>
          <p:cNvSpPr>
            <a:spLocks noGrp="1" noChangeArrowheads="1"/>
          </p:cNvSpPr>
          <p:nvPr>
            <p:ph type="body" idx="1"/>
          </p:nvPr>
        </p:nvSpPr>
        <p:spPr/>
        <p:txBody>
          <a:bodyPr/>
          <a:lstStyle/>
          <a:p>
            <a:r>
              <a:rPr lang="en-US" altLang="en-US"/>
              <a:t>An A# and charge code are need to get the service of an IR aircraft.  An overhead resource order is needed to get an IRIN.</a:t>
            </a:r>
          </a:p>
          <a:p>
            <a:r>
              <a:rPr lang="en-US" altLang="en-US"/>
              <a:t>N114Z, Citation Bravo, $1123/hr + per diem; N149Z, King Air B200, $1125/hr + per diem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4A34CA-B316-46DE-B601-13ECE139E4B8}"/>
              </a:ext>
            </a:extLst>
          </p:cNvPr>
          <p:cNvSpPr>
            <a:spLocks noGrp="1" noChangeArrowheads="1"/>
          </p:cNvSpPr>
          <p:nvPr>
            <p:ph type="sldNum" sz="quarter" idx="5"/>
          </p:nvPr>
        </p:nvSpPr>
        <p:spPr>
          <a:ln/>
        </p:spPr>
        <p:txBody>
          <a:bodyPr/>
          <a:lstStyle/>
          <a:p>
            <a:fld id="{793528F5-2EAB-4F7A-BBD5-6BBCAD203A2C}" type="slidenum">
              <a:rPr lang="en-US" altLang="en-US"/>
              <a:pPr/>
              <a:t>16</a:t>
            </a:fld>
            <a:endParaRPr lang="en-US" altLang="en-US"/>
          </a:p>
        </p:txBody>
      </p:sp>
      <p:sp>
        <p:nvSpPr>
          <p:cNvPr id="657410" name="Rectangle 2">
            <a:extLst>
              <a:ext uri="{FF2B5EF4-FFF2-40B4-BE49-F238E27FC236}">
                <a16:creationId xmlns:a16="http://schemas.microsoft.com/office/drawing/2014/main" id="{10987AA1-B525-4DC9-A1CD-995460690AB4}"/>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CA9BDEBC-089C-44F8-879F-8B9BECF5BAA4}"/>
              </a:ext>
            </a:extLst>
          </p:cNvPr>
          <p:cNvSpPr>
            <a:spLocks noGrp="1" noChangeArrowheads="1"/>
          </p:cNvSpPr>
          <p:nvPr>
            <p:ph type="body" idx="1"/>
          </p:nvPr>
        </p:nvSpPr>
        <p:spPr/>
        <p:txBody>
          <a:bodyPr/>
          <a:lstStyle/>
          <a:p>
            <a:r>
              <a:rPr lang="en-US" altLang="en-US"/>
              <a:t>Each incident MUST submit a scanner order that goes to expanded dispatch, then to the geographic area aviation coordinator and finally to NICC in Boise.  Each incident MUST order an IRIN through an overhead resource order for the duration of the incident or for as long as the incident requires infrared imagery.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ED16DE-FF31-4D3C-AD2E-0B305B4F02BD}"/>
              </a:ext>
            </a:extLst>
          </p:cNvPr>
          <p:cNvSpPr>
            <a:spLocks noGrp="1" noChangeArrowheads="1"/>
          </p:cNvSpPr>
          <p:nvPr>
            <p:ph type="sldNum" sz="quarter" idx="5"/>
          </p:nvPr>
        </p:nvSpPr>
        <p:spPr>
          <a:ln/>
        </p:spPr>
        <p:txBody>
          <a:bodyPr/>
          <a:lstStyle/>
          <a:p>
            <a:fld id="{9750E54C-90AF-49DB-92B5-8E5924E87F92}" type="slidenum">
              <a:rPr lang="en-US" altLang="en-US"/>
              <a:pPr/>
              <a:t>19</a:t>
            </a:fld>
            <a:endParaRPr lang="en-US" altLang="en-US"/>
          </a:p>
        </p:txBody>
      </p:sp>
      <p:sp>
        <p:nvSpPr>
          <p:cNvPr id="531458" name="Rectangle 2">
            <a:extLst>
              <a:ext uri="{FF2B5EF4-FFF2-40B4-BE49-F238E27FC236}">
                <a16:creationId xmlns:a16="http://schemas.microsoft.com/office/drawing/2014/main" id="{3A149249-B706-488F-901E-0408B20F5C6E}"/>
              </a:ext>
            </a:extLst>
          </p:cNvPr>
          <p:cNvSpPr>
            <a:spLocks noGrp="1" noRot="1" noChangeAspect="1" noChangeArrowheads="1" noTextEdit="1"/>
          </p:cNvSpPr>
          <p:nvPr>
            <p:ph type="sldImg"/>
          </p:nvPr>
        </p:nvSpPr>
        <p:spPr>
          <a:ln/>
        </p:spPr>
      </p:sp>
      <p:sp>
        <p:nvSpPr>
          <p:cNvPr id="531459" name="Rectangle 3">
            <a:extLst>
              <a:ext uri="{FF2B5EF4-FFF2-40B4-BE49-F238E27FC236}">
                <a16:creationId xmlns:a16="http://schemas.microsoft.com/office/drawing/2014/main" id="{831D4BAE-FF91-4C9A-82C7-E3B5F7554E8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5106" name="Group 2">
            <a:extLst>
              <a:ext uri="{FF2B5EF4-FFF2-40B4-BE49-F238E27FC236}">
                <a16:creationId xmlns:a16="http://schemas.microsoft.com/office/drawing/2014/main" id="{29092332-CBFD-4A0F-994E-31AB278F45CA}"/>
              </a:ext>
            </a:extLst>
          </p:cNvPr>
          <p:cNvGrpSpPr>
            <a:grpSpLocks/>
          </p:cNvGrpSpPr>
          <p:nvPr/>
        </p:nvGrpSpPr>
        <p:grpSpPr bwMode="auto">
          <a:xfrm>
            <a:off x="0" y="-12700"/>
            <a:ext cx="9156700" cy="6870700"/>
            <a:chOff x="0" y="-8"/>
            <a:chExt cx="5768" cy="4328"/>
          </a:xfrm>
        </p:grpSpPr>
        <p:sp>
          <p:nvSpPr>
            <p:cNvPr id="175107" name="Rectangle 3">
              <a:extLst>
                <a:ext uri="{FF2B5EF4-FFF2-40B4-BE49-F238E27FC236}">
                  <a16:creationId xmlns:a16="http://schemas.microsoft.com/office/drawing/2014/main" id="{FA198757-0E94-4B3F-A07C-FAC5F6A077A6}"/>
                </a:ext>
              </a:extLst>
            </p:cNvPr>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8" name="Rectangle 4">
              <a:extLst>
                <a:ext uri="{FF2B5EF4-FFF2-40B4-BE49-F238E27FC236}">
                  <a16:creationId xmlns:a16="http://schemas.microsoft.com/office/drawing/2014/main" id="{3061FF7A-E9FC-442A-8418-CC4A21E4523A}"/>
                </a:ext>
              </a:extLst>
            </p:cNvPr>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 name="Freeform 5">
              <a:extLst>
                <a:ext uri="{FF2B5EF4-FFF2-40B4-BE49-F238E27FC236}">
                  <a16:creationId xmlns:a16="http://schemas.microsoft.com/office/drawing/2014/main" id="{52812556-B45B-4E0C-BFB3-61312C0518BC}"/>
                </a:ext>
              </a:extLst>
            </p:cNvPr>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 name="Freeform 6">
              <a:extLst>
                <a:ext uri="{FF2B5EF4-FFF2-40B4-BE49-F238E27FC236}">
                  <a16:creationId xmlns:a16="http://schemas.microsoft.com/office/drawing/2014/main" id="{1A2468D8-1AF3-4C0D-9272-D02AD8914800}"/>
                </a:ext>
              </a:extLst>
            </p:cNvPr>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 name="Freeform 7">
              <a:extLst>
                <a:ext uri="{FF2B5EF4-FFF2-40B4-BE49-F238E27FC236}">
                  <a16:creationId xmlns:a16="http://schemas.microsoft.com/office/drawing/2014/main" id="{DB50CDB9-94D7-484B-A0B6-5F5636A840F6}"/>
                </a:ext>
              </a:extLst>
            </p:cNvPr>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 name="Freeform 8">
              <a:extLst>
                <a:ext uri="{FF2B5EF4-FFF2-40B4-BE49-F238E27FC236}">
                  <a16:creationId xmlns:a16="http://schemas.microsoft.com/office/drawing/2014/main" id="{1E2F46B1-0159-4BF6-9AFB-A9596A9EA839}"/>
                </a:ext>
              </a:extLst>
            </p:cNvPr>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 name="Freeform 9">
              <a:extLst>
                <a:ext uri="{FF2B5EF4-FFF2-40B4-BE49-F238E27FC236}">
                  <a16:creationId xmlns:a16="http://schemas.microsoft.com/office/drawing/2014/main" id="{A831F733-9B0F-45F3-8697-3C16009A1CC0}"/>
                </a:ext>
              </a:extLst>
            </p:cNvPr>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 name="Freeform 10">
              <a:extLst>
                <a:ext uri="{FF2B5EF4-FFF2-40B4-BE49-F238E27FC236}">
                  <a16:creationId xmlns:a16="http://schemas.microsoft.com/office/drawing/2014/main" id="{E0B0EE87-BE66-4F0C-BD70-629FBFBE7A02}"/>
                </a:ext>
              </a:extLst>
            </p:cNvPr>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5" name="Freeform 11">
              <a:extLst>
                <a:ext uri="{FF2B5EF4-FFF2-40B4-BE49-F238E27FC236}">
                  <a16:creationId xmlns:a16="http://schemas.microsoft.com/office/drawing/2014/main" id="{ABEAB360-2D4B-4EAC-93A5-1869F4EF5B4D}"/>
                </a:ext>
              </a:extLst>
            </p:cNvPr>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6" name="Freeform 12">
              <a:extLst>
                <a:ext uri="{FF2B5EF4-FFF2-40B4-BE49-F238E27FC236}">
                  <a16:creationId xmlns:a16="http://schemas.microsoft.com/office/drawing/2014/main" id="{FC15B8E2-326B-4822-8097-9C2A8C3A63B2}"/>
                </a:ext>
              </a:extLst>
            </p:cNvPr>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7" name="Freeform 13">
              <a:extLst>
                <a:ext uri="{FF2B5EF4-FFF2-40B4-BE49-F238E27FC236}">
                  <a16:creationId xmlns:a16="http://schemas.microsoft.com/office/drawing/2014/main" id="{E7703AAD-0C6A-498D-82D7-7F8AD6599F10}"/>
                </a:ext>
              </a:extLst>
            </p:cNvPr>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8" name="Freeform 14">
              <a:extLst>
                <a:ext uri="{FF2B5EF4-FFF2-40B4-BE49-F238E27FC236}">
                  <a16:creationId xmlns:a16="http://schemas.microsoft.com/office/drawing/2014/main" id="{D94C80D4-9555-4C4B-9745-174FF776EB97}"/>
                </a:ext>
              </a:extLst>
            </p:cNvPr>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9" name="Freeform 15">
              <a:extLst>
                <a:ext uri="{FF2B5EF4-FFF2-40B4-BE49-F238E27FC236}">
                  <a16:creationId xmlns:a16="http://schemas.microsoft.com/office/drawing/2014/main" id="{E6375E84-4A6B-4B5C-BDF8-0510B2BC6AA8}"/>
                </a:ext>
              </a:extLst>
            </p:cNvPr>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0" name="Freeform 16">
              <a:extLst>
                <a:ext uri="{FF2B5EF4-FFF2-40B4-BE49-F238E27FC236}">
                  <a16:creationId xmlns:a16="http://schemas.microsoft.com/office/drawing/2014/main" id="{FDB4683C-9E31-42DF-9F4E-0360094DF252}"/>
                </a:ext>
              </a:extLst>
            </p:cNvPr>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1" name="Freeform 17">
              <a:extLst>
                <a:ext uri="{FF2B5EF4-FFF2-40B4-BE49-F238E27FC236}">
                  <a16:creationId xmlns:a16="http://schemas.microsoft.com/office/drawing/2014/main" id="{A37EC040-066D-408B-BEAC-15A1753749AB}"/>
                </a:ext>
              </a:extLst>
            </p:cNvPr>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2" name="Freeform 18">
              <a:extLst>
                <a:ext uri="{FF2B5EF4-FFF2-40B4-BE49-F238E27FC236}">
                  <a16:creationId xmlns:a16="http://schemas.microsoft.com/office/drawing/2014/main" id="{69771689-5ADF-45C1-991E-DF7426A496EF}"/>
                </a:ext>
              </a:extLst>
            </p:cNvPr>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3" name="Freeform 19">
              <a:extLst>
                <a:ext uri="{FF2B5EF4-FFF2-40B4-BE49-F238E27FC236}">
                  <a16:creationId xmlns:a16="http://schemas.microsoft.com/office/drawing/2014/main" id="{6D634AAD-ECE5-42B5-843F-A0E601DFFD35}"/>
                </a:ext>
              </a:extLst>
            </p:cNvPr>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4" name="Freeform 20">
              <a:extLst>
                <a:ext uri="{FF2B5EF4-FFF2-40B4-BE49-F238E27FC236}">
                  <a16:creationId xmlns:a16="http://schemas.microsoft.com/office/drawing/2014/main" id="{EB606EC8-0A9C-49B1-928F-0BE066F81C6E}"/>
                </a:ext>
              </a:extLst>
            </p:cNvPr>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5" name="Freeform 21">
              <a:extLst>
                <a:ext uri="{FF2B5EF4-FFF2-40B4-BE49-F238E27FC236}">
                  <a16:creationId xmlns:a16="http://schemas.microsoft.com/office/drawing/2014/main" id="{BE51940F-8733-4D01-A51C-F9E87AC8BCDA}"/>
                </a:ext>
              </a:extLst>
            </p:cNvPr>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5126" name="Picture 22" descr="Topbanx">
              <a:extLst>
                <a:ext uri="{FF2B5EF4-FFF2-40B4-BE49-F238E27FC236}">
                  <a16:creationId xmlns:a16="http://schemas.microsoft.com/office/drawing/2014/main" id="{3A5FF372-86A1-49E7-B829-928126BDB84D}"/>
                </a:ext>
              </a:extLst>
            </p:cNvPr>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sp>
          <p:nvSpPr>
            <p:cNvPr id="175127" name="Rectangle 23">
              <a:extLst>
                <a:ext uri="{FF2B5EF4-FFF2-40B4-BE49-F238E27FC236}">
                  <a16:creationId xmlns:a16="http://schemas.microsoft.com/office/drawing/2014/main" id="{C1092EA3-8559-4E41-A484-8D6C35C12471}"/>
                </a:ext>
              </a:extLst>
            </p:cNvPr>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28" name="Line 24">
            <a:extLst>
              <a:ext uri="{FF2B5EF4-FFF2-40B4-BE49-F238E27FC236}">
                <a16:creationId xmlns:a16="http://schemas.microsoft.com/office/drawing/2014/main" id="{5DE2E7A7-F6BD-4DA9-8359-C536E9257687}"/>
              </a:ext>
            </a:extLst>
          </p:cNvPr>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129" name="Group 25">
            <a:extLst>
              <a:ext uri="{FF2B5EF4-FFF2-40B4-BE49-F238E27FC236}">
                <a16:creationId xmlns:a16="http://schemas.microsoft.com/office/drawing/2014/main" id="{DF804DF4-7FB9-473C-A8F9-E95A40D7CA30}"/>
              </a:ext>
            </a:extLst>
          </p:cNvPr>
          <p:cNvGrpSpPr>
            <a:grpSpLocks/>
          </p:cNvGrpSpPr>
          <p:nvPr/>
        </p:nvGrpSpPr>
        <p:grpSpPr bwMode="auto">
          <a:xfrm>
            <a:off x="762000" y="3352800"/>
            <a:ext cx="457200" cy="457200"/>
            <a:chOff x="480" y="2112"/>
            <a:chExt cx="288" cy="288"/>
          </a:xfrm>
        </p:grpSpPr>
        <p:sp>
          <p:nvSpPr>
            <p:cNvPr id="175130" name="Line 26">
              <a:extLst>
                <a:ext uri="{FF2B5EF4-FFF2-40B4-BE49-F238E27FC236}">
                  <a16:creationId xmlns:a16="http://schemas.microsoft.com/office/drawing/2014/main" id="{B7D2EAB8-546D-48B9-AAAB-1565F2E18432}"/>
                </a:ext>
              </a:extLst>
            </p:cNvPr>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31" name="Oval 27">
              <a:extLst>
                <a:ext uri="{FF2B5EF4-FFF2-40B4-BE49-F238E27FC236}">
                  <a16:creationId xmlns:a16="http://schemas.microsoft.com/office/drawing/2014/main" id="{941ACFEC-61D8-4960-80FE-17A71CC6A300}"/>
                </a:ext>
              </a:extLst>
            </p:cNvPr>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32" name="Rectangle 28">
            <a:extLst>
              <a:ext uri="{FF2B5EF4-FFF2-40B4-BE49-F238E27FC236}">
                <a16:creationId xmlns:a16="http://schemas.microsoft.com/office/drawing/2014/main" id="{9248F0C6-A554-415E-BB99-8DC2387B9BE9}"/>
              </a:ext>
            </a:extLst>
          </p:cNvPr>
          <p:cNvSpPr>
            <a:spLocks noGrp="1" noChangeArrowheads="1"/>
          </p:cNvSpPr>
          <p:nvPr>
            <p:ph type="ctrTitle" sz="quarter"/>
          </p:nvPr>
        </p:nvSpPr>
        <p:spPr>
          <a:xfrm>
            <a:off x="685800" y="2133600"/>
            <a:ext cx="7772400" cy="1143000"/>
          </a:xfrm>
        </p:spPr>
        <p:txBody>
          <a:bodyPr anchor="ctr"/>
          <a:lstStyle>
            <a:lvl1pPr>
              <a:defRPr/>
            </a:lvl1pPr>
          </a:lstStyle>
          <a:p>
            <a:pPr lvl="0"/>
            <a:r>
              <a:rPr lang="en-US" altLang="en-US" noProof="0"/>
              <a:t>Click to edit Master title style</a:t>
            </a:r>
          </a:p>
        </p:txBody>
      </p:sp>
      <p:sp>
        <p:nvSpPr>
          <p:cNvPr id="175133" name="Rectangle 29">
            <a:extLst>
              <a:ext uri="{FF2B5EF4-FFF2-40B4-BE49-F238E27FC236}">
                <a16:creationId xmlns:a16="http://schemas.microsoft.com/office/drawing/2014/main" id="{31E604B7-AAC4-4939-871F-C4ABFA6F3E4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75134" name="Rectangle 30">
            <a:extLst>
              <a:ext uri="{FF2B5EF4-FFF2-40B4-BE49-F238E27FC236}">
                <a16:creationId xmlns:a16="http://schemas.microsoft.com/office/drawing/2014/main" id="{3D917F9B-03A3-4755-955C-8FA74B9D427C}"/>
              </a:ext>
            </a:extLst>
          </p:cNvPr>
          <p:cNvSpPr>
            <a:spLocks noGrp="1" noChangeArrowheads="1"/>
          </p:cNvSpPr>
          <p:nvPr>
            <p:ph type="dt" sz="quarter" idx="2"/>
          </p:nvPr>
        </p:nvSpPr>
        <p:spPr>
          <a:xfrm>
            <a:off x="685800" y="6342063"/>
            <a:ext cx="1905000" cy="457200"/>
          </a:xfrm>
        </p:spPr>
        <p:txBody>
          <a:bodyPr/>
          <a:lstStyle>
            <a:lvl1pPr>
              <a:defRPr/>
            </a:lvl1pPr>
          </a:lstStyle>
          <a:p>
            <a:endParaRPr lang="en-US" altLang="en-US"/>
          </a:p>
        </p:txBody>
      </p:sp>
      <p:sp>
        <p:nvSpPr>
          <p:cNvPr id="175135" name="Rectangle 31">
            <a:extLst>
              <a:ext uri="{FF2B5EF4-FFF2-40B4-BE49-F238E27FC236}">
                <a16:creationId xmlns:a16="http://schemas.microsoft.com/office/drawing/2014/main" id="{0B70D935-512E-4BEF-826E-494F795C4625}"/>
              </a:ext>
            </a:extLst>
          </p:cNvPr>
          <p:cNvSpPr>
            <a:spLocks noGrp="1" noChangeArrowheads="1"/>
          </p:cNvSpPr>
          <p:nvPr>
            <p:ph type="ftr" sz="quarter" idx="3"/>
          </p:nvPr>
        </p:nvSpPr>
        <p:spPr>
          <a:xfrm>
            <a:off x="3124200" y="6342063"/>
            <a:ext cx="2895600" cy="457200"/>
          </a:xfrm>
        </p:spPr>
        <p:txBody>
          <a:bodyPr/>
          <a:lstStyle>
            <a:lvl1pPr>
              <a:defRPr/>
            </a:lvl1pPr>
          </a:lstStyle>
          <a:p>
            <a:endParaRPr lang="en-US" altLang="en-US"/>
          </a:p>
        </p:txBody>
      </p:sp>
      <p:sp>
        <p:nvSpPr>
          <p:cNvPr id="175136" name="Rectangle 32">
            <a:extLst>
              <a:ext uri="{FF2B5EF4-FFF2-40B4-BE49-F238E27FC236}">
                <a16:creationId xmlns:a16="http://schemas.microsoft.com/office/drawing/2014/main" id="{928FAADA-2704-4E78-B127-C7F48E541B33}"/>
              </a:ext>
            </a:extLst>
          </p:cNvPr>
          <p:cNvSpPr>
            <a:spLocks noGrp="1" noChangeArrowheads="1"/>
          </p:cNvSpPr>
          <p:nvPr>
            <p:ph type="sldNum" sz="quarter" idx="4"/>
          </p:nvPr>
        </p:nvSpPr>
        <p:spPr>
          <a:xfrm>
            <a:off x="7086600" y="6342063"/>
            <a:ext cx="1905000" cy="457200"/>
          </a:xfrm>
        </p:spPr>
        <p:txBody>
          <a:bodyPr/>
          <a:lstStyle>
            <a:lvl1pPr>
              <a:defRPr/>
            </a:lvl1pPr>
          </a:lstStyle>
          <a:p>
            <a:fld id="{2A10398C-F283-4B45-961B-EB98AB1AF592}" type="slidenum">
              <a:rPr lang="en-US" altLang="en-US"/>
              <a:pPr/>
              <a:t>‹#›</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5128"/>
                                        </p:tgtEl>
                                        <p:attrNameLst>
                                          <p:attrName>style.visibility</p:attrName>
                                        </p:attrNameLst>
                                      </p:cBhvr>
                                      <p:to>
                                        <p:strVal val="visible"/>
                                      </p:to>
                                    </p:set>
                                    <p:animEffect transition="in" filter="wipe(left)">
                                      <p:cBhvr>
                                        <p:cTn id="7" dur="500"/>
                                        <p:tgtEl>
                                          <p:spTgt spid="17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1F0A-D10F-4F13-B3CC-FDE6FE205A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7F1F4-7045-4F5D-98A0-CAD28AC85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A9D3F-47F3-4C7A-A26D-3F97E47428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39C659-89EC-41A7-9E45-3E981AF01D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1D218F-98B4-44D3-A22C-FCDB57824FAB}"/>
              </a:ext>
            </a:extLst>
          </p:cNvPr>
          <p:cNvSpPr>
            <a:spLocks noGrp="1"/>
          </p:cNvSpPr>
          <p:nvPr>
            <p:ph type="sldNum" sz="quarter" idx="12"/>
          </p:nvPr>
        </p:nvSpPr>
        <p:spPr/>
        <p:txBody>
          <a:bodyPr/>
          <a:lstStyle>
            <a:lvl1pPr>
              <a:defRPr/>
            </a:lvl1pPr>
          </a:lstStyle>
          <a:p>
            <a:fld id="{BBC74FB7-D271-43A5-82CC-2D72838A8A11}" type="slidenum">
              <a:rPr lang="en-US" altLang="en-US"/>
              <a:pPr/>
              <a:t>‹#›</a:t>
            </a:fld>
            <a:endParaRPr lang="en-US" altLang="en-US"/>
          </a:p>
        </p:txBody>
      </p:sp>
    </p:spTree>
    <p:extLst>
      <p:ext uri="{BB962C8B-B14F-4D97-AF65-F5344CB8AC3E}">
        <p14:creationId xmlns:p14="http://schemas.microsoft.com/office/powerpoint/2010/main" val="19970115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0EF43-6253-4C05-A127-C37D9D6BB8D1}"/>
              </a:ext>
            </a:extLst>
          </p:cNvPr>
          <p:cNvSpPr>
            <a:spLocks noGrp="1"/>
          </p:cNvSpPr>
          <p:nvPr>
            <p:ph type="title" orient="vert"/>
          </p:nvPr>
        </p:nvSpPr>
        <p:spPr>
          <a:xfrm>
            <a:off x="6515100" y="1028700"/>
            <a:ext cx="1943100" cy="5257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2691E-A91A-4B03-98D9-E93298894CFD}"/>
              </a:ext>
            </a:extLst>
          </p:cNvPr>
          <p:cNvSpPr>
            <a:spLocks noGrp="1"/>
          </p:cNvSpPr>
          <p:nvPr>
            <p:ph type="body" orient="vert" idx="1"/>
          </p:nvPr>
        </p:nvSpPr>
        <p:spPr>
          <a:xfrm>
            <a:off x="685800" y="10287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F3028-A376-449A-A99B-BBAB7AA8BA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9567427-283A-47F0-802E-0FA805BFE5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A435680-239B-4AB9-8930-4BE7AD51E1D6}"/>
              </a:ext>
            </a:extLst>
          </p:cNvPr>
          <p:cNvSpPr>
            <a:spLocks noGrp="1"/>
          </p:cNvSpPr>
          <p:nvPr>
            <p:ph type="sldNum" sz="quarter" idx="12"/>
          </p:nvPr>
        </p:nvSpPr>
        <p:spPr/>
        <p:txBody>
          <a:bodyPr/>
          <a:lstStyle>
            <a:lvl1pPr>
              <a:defRPr/>
            </a:lvl1pPr>
          </a:lstStyle>
          <a:p>
            <a:fld id="{C9E12945-ECD8-45BE-AD47-C9A85923B61E}" type="slidenum">
              <a:rPr lang="en-US" altLang="en-US"/>
              <a:pPr/>
              <a:t>‹#›</a:t>
            </a:fld>
            <a:endParaRPr lang="en-US" altLang="en-US"/>
          </a:p>
        </p:txBody>
      </p:sp>
    </p:spTree>
    <p:extLst>
      <p:ext uri="{BB962C8B-B14F-4D97-AF65-F5344CB8AC3E}">
        <p14:creationId xmlns:p14="http://schemas.microsoft.com/office/powerpoint/2010/main" val="31528889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AD57-B948-41C1-B5CC-346DF74B6CA2}"/>
              </a:ext>
            </a:extLst>
          </p:cNvPr>
          <p:cNvSpPr>
            <a:spLocks noGrp="1"/>
          </p:cNvSpPr>
          <p:nvPr>
            <p:ph type="title"/>
          </p:nvPr>
        </p:nvSpPr>
        <p:spPr>
          <a:xfrm>
            <a:off x="685800" y="10287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A4037-EBEC-463B-BDA6-CA646C6EA5BE}"/>
              </a:ext>
            </a:extLst>
          </p:cNvPr>
          <p:cNvSpPr>
            <a:spLocks noGrp="1"/>
          </p:cNvSpPr>
          <p:nvPr>
            <p:ph type="body" sz="half" idx="1"/>
          </p:nvPr>
        </p:nvSpPr>
        <p:spPr>
          <a:xfrm>
            <a:off x="6858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23F05-E278-4ACD-9552-04D7729C1493}"/>
              </a:ext>
            </a:extLst>
          </p:cNvPr>
          <p:cNvSpPr>
            <a:spLocks noGrp="1"/>
          </p:cNvSpPr>
          <p:nvPr>
            <p:ph sz="half" idx="2"/>
          </p:nvPr>
        </p:nvSpPr>
        <p:spPr>
          <a:xfrm>
            <a:off x="46482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147595-393A-4247-AE47-B8E606E1FC88}"/>
              </a:ext>
            </a:extLst>
          </p:cNvPr>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C512B6-37A9-4898-9C56-5163E8526EBC}"/>
              </a:ext>
            </a:extLst>
          </p:cNvPr>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69E86A-3177-4B38-B71A-2F9A43F50C80}"/>
              </a:ext>
            </a:extLst>
          </p:cNvPr>
          <p:cNvSpPr>
            <a:spLocks noGrp="1"/>
          </p:cNvSpPr>
          <p:nvPr>
            <p:ph type="sldNum" sz="quarter" idx="12"/>
          </p:nvPr>
        </p:nvSpPr>
        <p:spPr>
          <a:xfrm>
            <a:off x="6553200" y="6365875"/>
            <a:ext cx="1905000" cy="457200"/>
          </a:xfrm>
        </p:spPr>
        <p:txBody>
          <a:bodyPr/>
          <a:lstStyle>
            <a:lvl1pPr>
              <a:defRPr/>
            </a:lvl1pPr>
          </a:lstStyle>
          <a:p>
            <a:fld id="{F342F2F4-C262-40E9-8504-2866F8DF42C0}" type="slidenum">
              <a:rPr lang="en-US" altLang="en-US"/>
              <a:pPr/>
              <a:t>‹#›</a:t>
            </a:fld>
            <a:endParaRPr lang="en-US" altLang="en-US"/>
          </a:p>
        </p:txBody>
      </p:sp>
    </p:spTree>
    <p:extLst>
      <p:ext uri="{BB962C8B-B14F-4D97-AF65-F5344CB8AC3E}">
        <p14:creationId xmlns:p14="http://schemas.microsoft.com/office/powerpoint/2010/main" val="1049206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ECD1-6BF5-482A-9DB5-672C0E945D16}"/>
              </a:ext>
            </a:extLst>
          </p:cNvPr>
          <p:cNvSpPr>
            <a:spLocks noGrp="1"/>
          </p:cNvSpPr>
          <p:nvPr>
            <p:ph type="title" sz="quarter"/>
          </p:nvPr>
        </p:nvSpPr>
        <p:spPr>
          <a:xfrm>
            <a:off x="685800" y="10287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8EFC897-513C-4AFB-A762-7255508A41B9}"/>
              </a:ext>
            </a:extLst>
          </p:cNvPr>
          <p:cNvSpPr>
            <a:spLocks noGrp="1"/>
          </p:cNvSpPr>
          <p:nvPr>
            <p:ph sz="quarter" idx="1"/>
          </p:nvPr>
        </p:nvSpPr>
        <p:spPr>
          <a:xfrm>
            <a:off x="685800" y="21717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0404B-F6CA-444A-A3B7-4815AF27997E}"/>
              </a:ext>
            </a:extLst>
          </p:cNvPr>
          <p:cNvSpPr>
            <a:spLocks noGrp="1"/>
          </p:cNvSpPr>
          <p:nvPr>
            <p:ph sz="quarter" idx="2"/>
          </p:nvPr>
        </p:nvSpPr>
        <p:spPr>
          <a:xfrm>
            <a:off x="4648200" y="21717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8D19D3-E279-4EB5-9BCB-B1ABA7F6EA57}"/>
              </a:ext>
            </a:extLst>
          </p:cNvPr>
          <p:cNvSpPr>
            <a:spLocks noGrp="1"/>
          </p:cNvSpPr>
          <p:nvPr>
            <p:ph sz="quarter" idx="3"/>
          </p:nvPr>
        </p:nvSpPr>
        <p:spPr>
          <a:xfrm>
            <a:off x="685800" y="43053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87A0868-720D-436A-9976-B0E9CF20361C}"/>
              </a:ext>
            </a:extLst>
          </p:cNvPr>
          <p:cNvSpPr>
            <a:spLocks noGrp="1"/>
          </p:cNvSpPr>
          <p:nvPr>
            <p:ph sz="quarter" idx="4"/>
          </p:nvPr>
        </p:nvSpPr>
        <p:spPr>
          <a:xfrm>
            <a:off x="4648200" y="43053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A4A59-45C0-43D4-8FD7-15AD42716621}"/>
              </a:ext>
            </a:extLst>
          </p:cNvPr>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C2E486A-91DF-4106-9C38-2DB2EE8C759C}"/>
              </a:ext>
            </a:extLst>
          </p:cNvPr>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8B3A294-5FE9-45A7-BB1F-2D44AA96740A}"/>
              </a:ext>
            </a:extLst>
          </p:cNvPr>
          <p:cNvSpPr>
            <a:spLocks noGrp="1"/>
          </p:cNvSpPr>
          <p:nvPr>
            <p:ph type="sldNum" sz="quarter" idx="12"/>
          </p:nvPr>
        </p:nvSpPr>
        <p:spPr>
          <a:xfrm>
            <a:off x="6553200" y="6365875"/>
            <a:ext cx="1905000" cy="457200"/>
          </a:xfrm>
        </p:spPr>
        <p:txBody>
          <a:bodyPr/>
          <a:lstStyle>
            <a:lvl1pPr>
              <a:defRPr/>
            </a:lvl1pPr>
          </a:lstStyle>
          <a:p>
            <a:fld id="{C91B9591-7E91-424A-9715-1028BFD8A1F7}" type="slidenum">
              <a:rPr lang="en-US" altLang="en-US"/>
              <a:pPr/>
              <a:t>‹#›</a:t>
            </a:fld>
            <a:endParaRPr lang="en-US" altLang="en-US"/>
          </a:p>
        </p:txBody>
      </p:sp>
    </p:spTree>
    <p:extLst>
      <p:ext uri="{BB962C8B-B14F-4D97-AF65-F5344CB8AC3E}">
        <p14:creationId xmlns:p14="http://schemas.microsoft.com/office/powerpoint/2010/main" val="13192827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A8ED-A33E-4661-BDD9-4F807F7830E5}"/>
              </a:ext>
            </a:extLst>
          </p:cNvPr>
          <p:cNvSpPr>
            <a:spLocks noGrp="1"/>
          </p:cNvSpPr>
          <p:nvPr>
            <p:ph type="title"/>
          </p:nvPr>
        </p:nvSpPr>
        <p:spPr>
          <a:xfrm>
            <a:off x="685800" y="10287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76FC64-B60A-462B-9014-AECB6591B10F}"/>
              </a:ext>
            </a:extLst>
          </p:cNvPr>
          <p:cNvSpPr>
            <a:spLocks noGrp="1"/>
          </p:cNvSpPr>
          <p:nvPr>
            <p:ph sz="half" idx="1"/>
          </p:nvPr>
        </p:nvSpPr>
        <p:spPr>
          <a:xfrm>
            <a:off x="6858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12EB4-1429-4239-A1DC-BF8403CAA6E8}"/>
              </a:ext>
            </a:extLst>
          </p:cNvPr>
          <p:cNvSpPr>
            <a:spLocks noGrp="1"/>
          </p:cNvSpPr>
          <p:nvPr>
            <p:ph type="body" sz="half" idx="2"/>
          </p:nvPr>
        </p:nvSpPr>
        <p:spPr>
          <a:xfrm>
            <a:off x="46482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037E1-592D-44DD-A20B-880ED42D2D71}"/>
              </a:ext>
            </a:extLst>
          </p:cNvPr>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C18C109-57EF-4D39-A2DB-F3AD3A526AB0}"/>
              </a:ext>
            </a:extLst>
          </p:cNvPr>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A3B2E3-FB62-4C0E-88F4-0B78EA385771}"/>
              </a:ext>
            </a:extLst>
          </p:cNvPr>
          <p:cNvSpPr>
            <a:spLocks noGrp="1"/>
          </p:cNvSpPr>
          <p:nvPr>
            <p:ph type="sldNum" sz="quarter" idx="12"/>
          </p:nvPr>
        </p:nvSpPr>
        <p:spPr>
          <a:xfrm>
            <a:off x="6553200" y="6365875"/>
            <a:ext cx="1905000" cy="457200"/>
          </a:xfrm>
        </p:spPr>
        <p:txBody>
          <a:bodyPr/>
          <a:lstStyle>
            <a:lvl1pPr>
              <a:defRPr/>
            </a:lvl1pPr>
          </a:lstStyle>
          <a:p>
            <a:fld id="{6E5EAEFA-D8A4-45F7-8A97-69BDF6585897}" type="slidenum">
              <a:rPr lang="en-US" altLang="en-US"/>
              <a:pPr/>
              <a:t>‹#›</a:t>
            </a:fld>
            <a:endParaRPr lang="en-US" altLang="en-US"/>
          </a:p>
        </p:txBody>
      </p:sp>
    </p:spTree>
    <p:extLst>
      <p:ext uri="{BB962C8B-B14F-4D97-AF65-F5344CB8AC3E}">
        <p14:creationId xmlns:p14="http://schemas.microsoft.com/office/powerpoint/2010/main" val="40047276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39BA-E5C0-4CB5-A7E6-799DCF3D1C50}"/>
              </a:ext>
            </a:extLst>
          </p:cNvPr>
          <p:cNvSpPr>
            <a:spLocks noGrp="1"/>
          </p:cNvSpPr>
          <p:nvPr>
            <p:ph type="title"/>
          </p:nvPr>
        </p:nvSpPr>
        <p:spPr>
          <a:xfrm>
            <a:off x="685800" y="10287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A62C4DA-C552-486F-8498-E15AFC338573}"/>
              </a:ext>
            </a:extLst>
          </p:cNvPr>
          <p:cNvSpPr>
            <a:spLocks noGrp="1"/>
          </p:cNvSpPr>
          <p:nvPr>
            <p:ph sz="half" idx="1"/>
          </p:nvPr>
        </p:nvSpPr>
        <p:spPr>
          <a:xfrm>
            <a:off x="6858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9DF67-13F2-4734-A854-07D9956075C8}"/>
              </a:ext>
            </a:extLst>
          </p:cNvPr>
          <p:cNvSpPr>
            <a:spLocks noGrp="1"/>
          </p:cNvSpPr>
          <p:nvPr>
            <p:ph sz="quarter" idx="2"/>
          </p:nvPr>
        </p:nvSpPr>
        <p:spPr>
          <a:xfrm>
            <a:off x="4648200" y="21717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63EC77E-4F81-4F66-87E5-2A50981763E3}"/>
              </a:ext>
            </a:extLst>
          </p:cNvPr>
          <p:cNvSpPr>
            <a:spLocks noGrp="1"/>
          </p:cNvSpPr>
          <p:nvPr>
            <p:ph sz="quarter" idx="3"/>
          </p:nvPr>
        </p:nvSpPr>
        <p:spPr>
          <a:xfrm>
            <a:off x="4648200" y="43053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C92AFA0-47E8-4A35-96B5-10440876A471}"/>
              </a:ext>
            </a:extLst>
          </p:cNvPr>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4945FB30-8374-4C81-B387-48C5D81628D4}"/>
              </a:ext>
            </a:extLst>
          </p:cNvPr>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569719E-532E-4B61-B589-6D2BEA20ED43}"/>
              </a:ext>
            </a:extLst>
          </p:cNvPr>
          <p:cNvSpPr>
            <a:spLocks noGrp="1"/>
          </p:cNvSpPr>
          <p:nvPr>
            <p:ph type="sldNum" sz="quarter" idx="12"/>
          </p:nvPr>
        </p:nvSpPr>
        <p:spPr>
          <a:xfrm>
            <a:off x="6553200" y="6365875"/>
            <a:ext cx="1905000" cy="457200"/>
          </a:xfrm>
        </p:spPr>
        <p:txBody>
          <a:bodyPr/>
          <a:lstStyle>
            <a:lvl1pPr>
              <a:defRPr/>
            </a:lvl1pPr>
          </a:lstStyle>
          <a:p>
            <a:fld id="{773A0B8A-99D5-4713-9971-65B6B21ADB91}" type="slidenum">
              <a:rPr lang="en-US" altLang="en-US"/>
              <a:pPr/>
              <a:t>‹#›</a:t>
            </a:fld>
            <a:endParaRPr lang="en-US" altLang="en-US"/>
          </a:p>
        </p:txBody>
      </p:sp>
    </p:spTree>
    <p:extLst>
      <p:ext uri="{BB962C8B-B14F-4D97-AF65-F5344CB8AC3E}">
        <p14:creationId xmlns:p14="http://schemas.microsoft.com/office/powerpoint/2010/main" val="2712750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3C1F-97F1-40E9-8E70-8F1B551DF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3CDA1-1D5F-4C26-9FAE-CD24F9982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BD1F8-862F-4B67-9FE6-4A7E56C27B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95EEA6-38B9-47B0-895D-A3FAE9935F9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B5C0CB5-5328-44C2-9872-EC7820A45BC5}"/>
              </a:ext>
            </a:extLst>
          </p:cNvPr>
          <p:cNvSpPr>
            <a:spLocks noGrp="1"/>
          </p:cNvSpPr>
          <p:nvPr>
            <p:ph type="sldNum" sz="quarter" idx="12"/>
          </p:nvPr>
        </p:nvSpPr>
        <p:spPr/>
        <p:txBody>
          <a:bodyPr/>
          <a:lstStyle>
            <a:lvl1pPr>
              <a:defRPr/>
            </a:lvl1pPr>
          </a:lstStyle>
          <a:p>
            <a:fld id="{9D784F5A-6189-4F6E-B47B-D7D82B255BD3}" type="slidenum">
              <a:rPr lang="en-US" altLang="en-US"/>
              <a:pPr/>
              <a:t>‹#›</a:t>
            </a:fld>
            <a:endParaRPr lang="en-US" altLang="en-US"/>
          </a:p>
        </p:txBody>
      </p:sp>
    </p:spTree>
    <p:extLst>
      <p:ext uri="{BB962C8B-B14F-4D97-AF65-F5344CB8AC3E}">
        <p14:creationId xmlns:p14="http://schemas.microsoft.com/office/powerpoint/2010/main" val="435752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D8E-F7D5-4417-AD8D-B3446B41B352}"/>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14F86-8411-490F-9BA7-7037ED0F8C2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D1FF6DF-38A7-4F1A-B0F5-34900C8C84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E8C433-D804-4F2F-84B5-B8241DDAFFE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1945AE0-89E2-462D-B9C7-878CCF4373F0}"/>
              </a:ext>
            </a:extLst>
          </p:cNvPr>
          <p:cNvSpPr>
            <a:spLocks noGrp="1"/>
          </p:cNvSpPr>
          <p:nvPr>
            <p:ph type="sldNum" sz="quarter" idx="12"/>
          </p:nvPr>
        </p:nvSpPr>
        <p:spPr/>
        <p:txBody>
          <a:bodyPr/>
          <a:lstStyle>
            <a:lvl1pPr>
              <a:defRPr/>
            </a:lvl1pPr>
          </a:lstStyle>
          <a:p>
            <a:fld id="{A4BBB4F0-384B-44CC-B7C3-BC4DD5B62312}" type="slidenum">
              <a:rPr lang="en-US" altLang="en-US"/>
              <a:pPr/>
              <a:t>‹#›</a:t>
            </a:fld>
            <a:endParaRPr lang="en-US" altLang="en-US"/>
          </a:p>
        </p:txBody>
      </p:sp>
    </p:spTree>
    <p:extLst>
      <p:ext uri="{BB962C8B-B14F-4D97-AF65-F5344CB8AC3E}">
        <p14:creationId xmlns:p14="http://schemas.microsoft.com/office/powerpoint/2010/main" val="27597222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1D4A-4DF8-41F9-B624-C38FDCDA8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10E21-FC24-46D9-BF30-A55CE31B485B}"/>
              </a:ext>
            </a:extLst>
          </p:cNvPr>
          <p:cNvSpPr>
            <a:spLocks noGrp="1"/>
          </p:cNvSpPr>
          <p:nvPr>
            <p:ph sz="half" idx="1"/>
          </p:nvPr>
        </p:nvSpPr>
        <p:spPr>
          <a:xfrm>
            <a:off x="6858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6013-9D32-4E70-A99E-D4847C2D0D75}"/>
              </a:ext>
            </a:extLst>
          </p:cNvPr>
          <p:cNvSpPr>
            <a:spLocks noGrp="1"/>
          </p:cNvSpPr>
          <p:nvPr>
            <p:ph sz="half" idx="2"/>
          </p:nvPr>
        </p:nvSpPr>
        <p:spPr>
          <a:xfrm>
            <a:off x="4648200" y="2171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228D63-CE38-4E73-A9F4-F0DA19A1B9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C51CE0C-9F6C-4999-9B3D-B8FADD04D4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F4B47E-6BC3-4675-9829-92D485AB3937}"/>
              </a:ext>
            </a:extLst>
          </p:cNvPr>
          <p:cNvSpPr>
            <a:spLocks noGrp="1"/>
          </p:cNvSpPr>
          <p:nvPr>
            <p:ph type="sldNum" sz="quarter" idx="12"/>
          </p:nvPr>
        </p:nvSpPr>
        <p:spPr/>
        <p:txBody>
          <a:bodyPr/>
          <a:lstStyle>
            <a:lvl1pPr>
              <a:defRPr/>
            </a:lvl1pPr>
          </a:lstStyle>
          <a:p>
            <a:fld id="{1B1C87D3-928A-49A0-AAD4-B2445396C315}" type="slidenum">
              <a:rPr lang="en-US" altLang="en-US"/>
              <a:pPr/>
              <a:t>‹#›</a:t>
            </a:fld>
            <a:endParaRPr lang="en-US" altLang="en-US"/>
          </a:p>
        </p:txBody>
      </p:sp>
    </p:spTree>
    <p:extLst>
      <p:ext uri="{BB962C8B-B14F-4D97-AF65-F5344CB8AC3E}">
        <p14:creationId xmlns:p14="http://schemas.microsoft.com/office/powerpoint/2010/main" val="28426787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6CBC-F6BE-4A56-ABB4-383D5F9BD3A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A3867-4F39-4506-82B5-3A2F283A7C8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5D62D-3762-4E03-A44B-9DFD1977CE6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6A157-61F1-4E6F-8668-D612583AA7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561691-1A20-4242-A2BA-88512625D4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FF413-F155-4DBA-A712-5F2A4011E52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47CB31B-73AC-48B9-982F-A3B29175932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DD51E6-CB61-4622-B424-2C8E03127B32}"/>
              </a:ext>
            </a:extLst>
          </p:cNvPr>
          <p:cNvSpPr>
            <a:spLocks noGrp="1"/>
          </p:cNvSpPr>
          <p:nvPr>
            <p:ph type="sldNum" sz="quarter" idx="12"/>
          </p:nvPr>
        </p:nvSpPr>
        <p:spPr/>
        <p:txBody>
          <a:bodyPr/>
          <a:lstStyle>
            <a:lvl1pPr>
              <a:defRPr/>
            </a:lvl1pPr>
          </a:lstStyle>
          <a:p>
            <a:fld id="{8D04BFD2-F97A-47E1-BFA8-10954494AB43}" type="slidenum">
              <a:rPr lang="en-US" altLang="en-US"/>
              <a:pPr/>
              <a:t>‹#›</a:t>
            </a:fld>
            <a:endParaRPr lang="en-US" altLang="en-US"/>
          </a:p>
        </p:txBody>
      </p:sp>
    </p:spTree>
    <p:extLst>
      <p:ext uri="{BB962C8B-B14F-4D97-AF65-F5344CB8AC3E}">
        <p14:creationId xmlns:p14="http://schemas.microsoft.com/office/powerpoint/2010/main" val="36539644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9122-A0A9-473F-868F-7E5A2AE92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20F71-C1AF-43B6-AFAC-20296847782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F8AE59A-B164-498F-ADEC-3CB21A48DE3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280660-DE3D-4BF2-9769-A7B93A948154}"/>
              </a:ext>
            </a:extLst>
          </p:cNvPr>
          <p:cNvSpPr>
            <a:spLocks noGrp="1"/>
          </p:cNvSpPr>
          <p:nvPr>
            <p:ph type="sldNum" sz="quarter" idx="12"/>
          </p:nvPr>
        </p:nvSpPr>
        <p:spPr/>
        <p:txBody>
          <a:bodyPr/>
          <a:lstStyle>
            <a:lvl1pPr>
              <a:defRPr/>
            </a:lvl1pPr>
          </a:lstStyle>
          <a:p>
            <a:fld id="{3BEF1429-660C-4986-8D20-2522044EFFEC}" type="slidenum">
              <a:rPr lang="en-US" altLang="en-US"/>
              <a:pPr/>
              <a:t>‹#›</a:t>
            </a:fld>
            <a:endParaRPr lang="en-US" altLang="en-US"/>
          </a:p>
        </p:txBody>
      </p:sp>
    </p:spTree>
    <p:extLst>
      <p:ext uri="{BB962C8B-B14F-4D97-AF65-F5344CB8AC3E}">
        <p14:creationId xmlns:p14="http://schemas.microsoft.com/office/powerpoint/2010/main" val="13415441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B471D-1672-4046-A36B-E533F52892F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63766C6-6EB8-4D31-9479-AF4AB98E5D1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066FAB4-18F1-4856-8365-5BBFA7E7B131}"/>
              </a:ext>
            </a:extLst>
          </p:cNvPr>
          <p:cNvSpPr>
            <a:spLocks noGrp="1"/>
          </p:cNvSpPr>
          <p:nvPr>
            <p:ph type="sldNum" sz="quarter" idx="12"/>
          </p:nvPr>
        </p:nvSpPr>
        <p:spPr/>
        <p:txBody>
          <a:bodyPr/>
          <a:lstStyle>
            <a:lvl1pPr>
              <a:defRPr/>
            </a:lvl1pPr>
          </a:lstStyle>
          <a:p>
            <a:fld id="{22C41593-2F74-409F-ABA6-3FFE1DE374A3}" type="slidenum">
              <a:rPr lang="en-US" altLang="en-US"/>
              <a:pPr/>
              <a:t>‹#›</a:t>
            </a:fld>
            <a:endParaRPr lang="en-US" altLang="en-US"/>
          </a:p>
        </p:txBody>
      </p:sp>
    </p:spTree>
    <p:extLst>
      <p:ext uri="{BB962C8B-B14F-4D97-AF65-F5344CB8AC3E}">
        <p14:creationId xmlns:p14="http://schemas.microsoft.com/office/powerpoint/2010/main" val="5464388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C8F4-2BE2-482F-A2C5-67150F31D79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09C144-E387-46B1-A640-2FE9E9B5C6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2A08F-E9FA-43E6-BA15-004DBC02F9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C7BF9-1839-4835-A42B-74A776787D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6C96C8-599C-4C48-836B-D9A1375E62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7F9CAEA-9E4A-4856-8D48-3C1E70A53B21}"/>
              </a:ext>
            </a:extLst>
          </p:cNvPr>
          <p:cNvSpPr>
            <a:spLocks noGrp="1"/>
          </p:cNvSpPr>
          <p:nvPr>
            <p:ph type="sldNum" sz="quarter" idx="12"/>
          </p:nvPr>
        </p:nvSpPr>
        <p:spPr/>
        <p:txBody>
          <a:bodyPr/>
          <a:lstStyle>
            <a:lvl1pPr>
              <a:defRPr/>
            </a:lvl1pPr>
          </a:lstStyle>
          <a:p>
            <a:fld id="{9D8579F7-B5E2-4860-9154-0D367FD8EF72}" type="slidenum">
              <a:rPr lang="en-US" altLang="en-US"/>
              <a:pPr/>
              <a:t>‹#›</a:t>
            </a:fld>
            <a:endParaRPr lang="en-US" altLang="en-US"/>
          </a:p>
        </p:txBody>
      </p:sp>
    </p:spTree>
    <p:extLst>
      <p:ext uri="{BB962C8B-B14F-4D97-AF65-F5344CB8AC3E}">
        <p14:creationId xmlns:p14="http://schemas.microsoft.com/office/powerpoint/2010/main" val="19131786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13F7-470D-43A8-9F48-EC2F7F8BC64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755846-7D6F-465E-9B5B-BC367D0DC6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4C3D78-43FB-47CE-9CDE-A07F0AA8F6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6B1C8-D1FF-4739-BA8F-11CE46785DF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81BCD0-E6BC-475C-BF07-66DC8DA7755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EB3B72-09B4-4757-B9C4-20E894055DE4}"/>
              </a:ext>
            </a:extLst>
          </p:cNvPr>
          <p:cNvSpPr>
            <a:spLocks noGrp="1"/>
          </p:cNvSpPr>
          <p:nvPr>
            <p:ph type="sldNum" sz="quarter" idx="12"/>
          </p:nvPr>
        </p:nvSpPr>
        <p:spPr/>
        <p:txBody>
          <a:bodyPr/>
          <a:lstStyle>
            <a:lvl1pPr>
              <a:defRPr/>
            </a:lvl1pPr>
          </a:lstStyle>
          <a:p>
            <a:fld id="{A4B854B6-DCCF-42C0-863F-1D4DD84B6AA3}" type="slidenum">
              <a:rPr lang="en-US" altLang="en-US"/>
              <a:pPr/>
              <a:t>‹#›</a:t>
            </a:fld>
            <a:endParaRPr lang="en-US" altLang="en-US"/>
          </a:p>
        </p:txBody>
      </p:sp>
    </p:spTree>
    <p:extLst>
      <p:ext uri="{BB962C8B-B14F-4D97-AF65-F5344CB8AC3E}">
        <p14:creationId xmlns:p14="http://schemas.microsoft.com/office/powerpoint/2010/main" val="6842690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C3CEAE">
                <a:gamma/>
                <a:shade val="76078"/>
                <a:invGamma/>
              </a:srgbClr>
            </a:gs>
            <a:gs pos="50000">
              <a:srgbClr val="C3CEAE"/>
            </a:gs>
            <a:gs pos="100000">
              <a:srgbClr val="C3CEAE">
                <a:gamma/>
                <a:shade val="76078"/>
                <a:invGamma/>
              </a:srgbClr>
            </a:gs>
          </a:gsLst>
          <a:lin ang="2700000" scaled="1"/>
        </a:gradFill>
        <a:effectLst/>
      </p:bgPr>
    </p:bg>
    <p:spTree>
      <p:nvGrpSpPr>
        <p:cNvPr id="1" name=""/>
        <p:cNvGrpSpPr/>
        <p:nvPr/>
      </p:nvGrpSpPr>
      <p:grpSpPr>
        <a:xfrm>
          <a:off x="0" y="0"/>
          <a:ext cx="0" cy="0"/>
          <a:chOff x="0" y="0"/>
          <a:chExt cx="0" cy="0"/>
        </a:xfrm>
      </p:grpSpPr>
      <p:sp>
        <p:nvSpPr>
          <p:cNvPr id="174103" name="Rectangle 23">
            <a:extLst>
              <a:ext uri="{FF2B5EF4-FFF2-40B4-BE49-F238E27FC236}">
                <a16:creationId xmlns:a16="http://schemas.microsoft.com/office/drawing/2014/main" id="{D70651C3-A79D-47E0-8492-D337B0FEFE32}"/>
              </a:ext>
            </a:extLst>
          </p:cNvPr>
          <p:cNvSpPr>
            <a:spLocks noGrp="1" noChangeArrowheads="1"/>
          </p:cNvSpPr>
          <p:nvPr>
            <p:ph type="title"/>
          </p:nvPr>
        </p:nvSpPr>
        <p:spPr bwMode="auto">
          <a:xfrm>
            <a:off x="685800" y="10287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104" name="Rectangle 24">
            <a:extLst>
              <a:ext uri="{FF2B5EF4-FFF2-40B4-BE49-F238E27FC236}">
                <a16:creationId xmlns:a16="http://schemas.microsoft.com/office/drawing/2014/main" id="{2CCB0526-1340-45AE-AAFD-7A1130DC476B}"/>
              </a:ext>
            </a:extLst>
          </p:cNvPr>
          <p:cNvSpPr>
            <a:spLocks noGrp="1" noChangeArrowheads="1"/>
          </p:cNvSpPr>
          <p:nvPr>
            <p:ph type="body" idx="1"/>
          </p:nvPr>
        </p:nvSpPr>
        <p:spPr bwMode="auto">
          <a:xfrm>
            <a:off x="685800" y="2171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05" name="Rectangle 25">
            <a:extLst>
              <a:ext uri="{FF2B5EF4-FFF2-40B4-BE49-F238E27FC236}">
                <a16:creationId xmlns:a16="http://schemas.microsoft.com/office/drawing/2014/main" id="{59664124-2DE7-46BE-A407-84371BA4ACF9}"/>
              </a:ext>
            </a:extLst>
          </p:cNvPr>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endParaRPr lang="en-US" altLang="en-US"/>
          </a:p>
        </p:txBody>
      </p:sp>
      <p:sp>
        <p:nvSpPr>
          <p:cNvPr id="174106" name="Rectangle 26">
            <a:extLst>
              <a:ext uri="{FF2B5EF4-FFF2-40B4-BE49-F238E27FC236}">
                <a16:creationId xmlns:a16="http://schemas.microsoft.com/office/drawing/2014/main" id="{7A215203-DDBB-4442-9F69-55A05DB03256}"/>
              </a:ext>
            </a:extLst>
          </p:cNvPr>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endParaRPr lang="en-US" altLang="en-US"/>
          </a:p>
        </p:txBody>
      </p:sp>
      <p:sp>
        <p:nvSpPr>
          <p:cNvPr id="174107" name="Rectangle 27">
            <a:extLst>
              <a:ext uri="{FF2B5EF4-FFF2-40B4-BE49-F238E27FC236}">
                <a16:creationId xmlns:a16="http://schemas.microsoft.com/office/drawing/2014/main" id="{56642A08-C5E9-45F6-89EC-74EC107C71D7}"/>
              </a:ext>
            </a:extLst>
          </p:cNvPr>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fld id="{C46B6232-DAF7-4351-8753-6F1A79CD266E}" type="slidenum">
              <a:rPr lang="en-US" altLang="en-US"/>
              <a:pPr/>
              <a:t>‹#›</a:t>
            </a:fld>
            <a:endParaRPr lang="en-US" altLang="en-US"/>
          </a:p>
        </p:txBody>
      </p:sp>
      <p:pic>
        <p:nvPicPr>
          <p:cNvPr id="174108" name="Picture 28" descr="ir_banner">
            <a:extLst>
              <a:ext uri="{FF2B5EF4-FFF2-40B4-BE49-F238E27FC236}">
                <a16:creationId xmlns:a16="http://schemas.microsoft.com/office/drawing/2014/main" id="{F6AAF82E-D2ED-43A8-826E-9976DD6686CE}"/>
              </a:ext>
            </a:extLst>
          </p:cNvPr>
          <p:cNvPicPr>
            <a:picLocks noChangeAspect="1" noChangeArrowheads="1"/>
          </p:cNvPicPr>
          <p:nvPr/>
        </p:nvPicPr>
        <p:blipFill>
          <a:blip r:embed="rId17">
            <a:lum bright="-10000" contrast="10000"/>
            <a:extLst>
              <a:ext uri="{28A0092B-C50C-407E-A947-70E740481C1C}">
                <a14:useLocalDpi xmlns:a14="http://schemas.microsoft.com/office/drawing/2010/main" val="0"/>
              </a:ext>
            </a:extLst>
          </a:blip>
          <a:srcRect/>
          <a:stretch>
            <a:fillRect/>
          </a:stretch>
        </p:blipFill>
        <p:spPr bwMode="auto">
          <a:xfrm>
            <a:off x="0" y="0"/>
            <a:ext cx="7651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9" name="Picture 29" descr="NIRLogo">
            <a:extLst>
              <a:ext uri="{FF2B5EF4-FFF2-40B4-BE49-F238E27FC236}">
                <a16:creationId xmlns:a16="http://schemas.microsoft.com/office/drawing/2014/main" id="{C3021E08-37FF-4BE2-9434-CD32F391362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69213" y="0"/>
            <a:ext cx="1474787" cy="9144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ransition/>
  <p:txStyles>
    <p:titleStyle>
      <a:lvl1pPr algn="l" rtl="0" fontAlgn="base">
        <a:spcBef>
          <a:spcPct val="0"/>
        </a:spcBef>
        <a:spcAft>
          <a:spcPct val="0"/>
        </a:spcAft>
        <a:defRPr sz="4400" kern="1200">
          <a:solidFill>
            <a:srgbClr val="003300"/>
          </a:solidFill>
          <a:latin typeface="+mj-lt"/>
          <a:ea typeface="+mj-ea"/>
          <a:cs typeface="+mj-cs"/>
        </a:defRPr>
      </a:lvl1pPr>
      <a:lvl2pPr algn="l" rtl="0" fontAlgn="base">
        <a:spcBef>
          <a:spcPct val="0"/>
        </a:spcBef>
        <a:spcAft>
          <a:spcPct val="0"/>
        </a:spcAft>
        <a:defRPr sz="4400">
          <a:solidFill>
            <a:srgbClr val="003300"/>
          </a:solidFill>
          <a:latin typeface="Times New Roman" panose="02020603050405020304" pitchFamily="18" charset="0"/>
        </a:defRPr>
      </a:lvl2pPr>
      <a:lvl3pPr algn="l" rtl="0" fontAlgn="base">
        <a:spcBef>
          <a:spcPct val="0"/>
        </a:spcBef>
        <a:spcAft>
          <a:spcPct val="0"/>
        </a:spcAft>
        <a:defRPr sz="4400">
          <a:solidFill>
            <a:srgbClr val="003300"/>
          </a:solidFill>
          <a:latin typeface="Times New Roman" panose="02020603050405020304" pitchFamily="18" charset="0"/>
        </a:defRPr>
      </a:lvl3pPr>
      <a:lvl4pPr algn="l" rtl="0" fontAlgn="base">
        <a:spcBef>
          <a:spcPct val="0"/>
        </a:spcBef>
        <a:spcAft>
          <a:spcPct val="0"/>
        </a:spcAft>
        <a:defRPr sz="4400">
          <a:solidFill>
            <a:srgbClr val="003300"/>
          </a:solidFill>
          <a:latin typeface="Times New Roman" panose="02020603050405020304" pitchFamily="18" charset="0"/>
        </a:defRPr>
      </a:lvl4pPr>
      <a:lvl5pPr algn="l" rtl="0" fontAlgn="base">
        <a:spcBef>
          <a:spcPct val="0"/>
        </a:spcBef>
        <a:spcAft>
          <a:spcPct val="0"/>
        </a:spcAft>
        <a:defRPr sz="4400">
          <a:solidFill>
            <a:srgbClr val="003300"/>
          </a:solidFill>
          <a:latin typeface="Times New Roman" panose="02020603050405020304" pitchFamily="18" charset="0"/>
        </a:defRPr>
      </a:lvl5pPr>
      <a:lvl6pPr marL="457200" algn="l" rtl="0" fontAlgn="base">
        <a:spcBef>
          <a:spcPct val="0"/>
        </a:spcBef>
        <a:spcAft>
          <a:spcPct val="0"/>
        </a:spcAft>
        <a:defRPr sz="4400">
          <a:solidFill>
            <a:srgbClr val="003300"/>
          </a:solidFill>
          <a:latin typeface="Times New Roman" panose="02020603050405020304" pitchFamily="18" charset="0"/>
        </a:defRPr>
      </a:lvl6pPr>
      <a:lvl7pPr marL="914400" algn="l" rtl="0" fontAlgn="base">
        <a:spcBef>
          <a:spcPct val="0"/>
        </a:spcBef>
        <a:spcAft>
          <a:spcPct val="0"/>
        </a:spcAft>
        <a:defRPr sz="4400">
          <a:solidFill>
            <a:srgbClr val="003300"/>
          </a:solidFill>
          <a:latin typeface="Times New Roman" panose="02020603050405020304" pitchFamily="18" charset="0"/>
        </a:defRPr>
      </a:lvl7pPr>
      <a:lvl8pPr marL="1371600" algn="l" rtl="0" fontAlgn="base">
        <a:spcBef>
          <a:spcPct val="0"/>
        </a:spcBef>
        <a:spcAft>
          <a:spcPct val="0"/>
        </a:spcAft>
        <a:defRPr sz="4400">
          <a:solidFill>
            <a:srgbClr val="003300"/>
          </a:solidFill>
          <a:latin typeface="Times New Roman" panose="02020603050405020304" pitchFamily="18" charset="0"/>
        </a:defRPr>
      </a:lvl8pPr>
      <a:lvl9pPr marL="1828800" algn="l" rtl="0" fontAlgn="base">
        <a:spcBef>
          <a:spcPct val="0"/>
        </a:spcBef>
        <a:spcAft>
          <a:spcPct val="0"/>
        </a:spcAft>
        <a:defRPr sz="4400">
          <a:solidFill>
            <a:srgbClr val="003300"/>
          </a:solidFill>
          <a:latin typeface="Times New Roman" panose="02020603050405020304" pitchFamily="18"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Blip>
          <a:blip r:embed="rId19"/>
        </a:buBlip>
        <a:defRPr sz="3200" kern="1200">
          <a:solidFill>
            <a:schemeClr val="bg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Blip>
          <a:blip r:embed="rId20"/>
        </a:buBlip>
        <a:defRPr sz="2800" kern="1200">
          <a:solidFill>
            <a:schemeClr val="bg2"/>
          </a:solidFill>
          <a:latin typeface="+mn-lt"/>
          <a:ea typeface="+mn-ea"/>
          <a:cs typeface="+mn-cs"/>
        </a:defRPr>
      </a:lvl2pPr>
      <a:lvl3pPr marL="1143000" indent="-228600" algn="l" rtl="0" fontAlgn="base">
        <a:spcBef>
          <a:spcPct val="20000"/>
        </a:spcBef>
        <a:spcAft>
          <a:spcPct val="0"/>
        </a:spcAft>
        <a:buClr>
          <a:schemeClr val="hlink"/>
        </a:buClr>
        <a:buSzPct val="60000"/>
        <a:buFont typeface="Wingdings" panose="05000000000000000000" pitchFamily="2" charset="2"/>
        <a:buChar char="l"/>
        <a:defRPr sz="2400" kern="1200">
          <a:solidFill>
            <a:schemeClr val="bg2"/>
          </a:solidFill>
          <a:latin typeface="+mn-lt"/>
          <a:ea typeface="+mn-ea"/>
          <a:cs typeface="+mn-cs"/>
        </a:defRPr>
      </a:lvl3pPr>
      <a:lvl4pPr marL="1600200" indent="-228600" algn="l" rtl="0" fontAlgn="base">
        <a:spcBef>
          <a:spcPct val="20000"/>
        </a:spcBef>
        <a:spcAft>
          <a:spcPct val="0"/>
        </a:spcAft>
        <a:buChar char="•"/>
        <a:defRPr sz="2000" kern="1200">
          <a:solidFill>
            <a:schemeClr val="bg2"/>
          </a:solidFill>
          <a:latin typeface="+mn-lt"/>
          <a:ea typeface="+mn-ea"/>
          <a:cs typeface="+mn-cs"/>
        </a:defRPr>
      </a:lvl4pPr>
      <a:lvl5pPr marL="2057400" indent="-228600" algn="l" rtl="0" fontAlgn="base">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7" name="Text Box 7">
            <a:extLst>
              <a:ext uri="{FF2B5EF4-FFF2-40B4-BE49-F238E27FC236}">
                <a16:creationId xmlns:a16="http://schemas.microsoft.com/office/drawing/2014/main" id="{FE302C35-552A-40FA-A5B2-10392E826ADE}"/>
              </a:ext>
            </a:extLst>
          </p:cNvPr>
          <p:cNvSpPr txBox="1">
            <a:spLocks noChangeArrowheads="1"/>
          </p:cNvSpPr>
          <p:nvPr/>
        </p:nvSpPr>
        <p:spPr bwMode="auto">
          <a:xfrm>
            <a:off x="1992482" y="993087"/>
            <a:ext cx="53765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bg2"/>
                </a:solidFill>
              </a:rPr>
              <a:t> ICS Organization</a:t>
            </a:r>
          </a:p>
          <a:p>
            <a:pPr algn="ctr">
              <a:spcBef>
                <a:spcPct val="50000"/>
              </a:spcBef>
            </a:pPr>
            <a:endParaRPr lang="en-US" altLang="en-US" sz="3600" b="1" dirty="0">
              <a:solidFill>
                <a:schemeClr val="bg2"/>
              </a:solidFill>
            </a:endParaRPr>
          </a:p>
        </p:txBody>
      </p:sp>
      <p:pic>
        <p:nvPicPr>
          <p:cNvPr id="476169" name="Picture 9">
            <a:extLst>
              <a:ext uri="{FF2B5EF4-FFF2-40B4-BE49-F238E27FC236}">
                <a16:creationId xmlns:a16="http://schemas.microsoft.com/office/drawing/2014/main" id="{B87D9EA0-CE70-4EDA-AD99-620AA68614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0464" y="2130358"/>
            <a:ext cx="6843410" cy="4562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24BAE1-681A-4F44-A6EC-B03DFBB0D2E2}"/>
              </a:ext>
            </a:extLst>
          </p:cNvPr>
          <p:cNvSpPr txBox="1"/>
          <p:nvPr/>
        </p:nvSpPr>
        <p:spPr>
          <a:xfrm>
            <a:off x="6712416" y="6235430"/>
            <a:ext cx="1427442" cy="369332"/>
          </a:xfrm>
          <a:prstGeom prst="rect">
            <a:avLst/>
          </a:prstGeom>
          <a:noFill/>
        </p:spPr>
        <p:txBody>
          <a:bodyPr wrap="none" rtlCol="0">
            <a:spAutoFit/>
          </a:bodyPr>
          <a:lstStyle/>
          <a:p>
            <a:r>
              <a:rPr lang="en-US" sz="1800" dirty="0">
                <a:solidFill>
                  <a:srgbClr val="FFFF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King Fire 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204A584C-A490-4B46-886A-ABAC594496D0}"/>
              </a:ext>
            </a:extLst>
          </p:cNvPr>
          <p:cNvSpPr>
            <a:spLocks noGrp="1" noChangeArrowheads="1"/>
          </p:cNvSpPr>
          <p:nvPr>
            <p:ph type="title"/>
          </p:nvPr>
        </p:nvSpPr>
        <p:spPr/>
        <p:txBody>
          <a:bodyPr/>
          <a:lstStyle/>
          <a:p>
            <a:r>
              <a:rPr lang="en-US" altLang="en-US" sz="4000"/>
              <a:t>Incident Command System (ICS)</a:t>
            </a:r>
          </a:p>
        </p:txBody>
      </p:sp>
      <p:sp>
        <p:nvSpPr>
          <p:cNvPr id="636931" name="Rectangle 3">
            <a:extLst>
              <a:ext uri="{FF2B5EF4-FFF2-40B4-BE49-F238E27FC236}">
                <a16:creationId xmlns:a16="http://schemas.microsoft.com/office/drawing/2014/main" id="{237AC45E-F0CC-4106-92F1-A2B4FDE6E156}"/>
              </a:ext>
            </a:extLst>
          </p:cNvPr>
          <p:cNvSpPr>
            <a:spLocks noGrp="1" noChangeArrowheads="1"/>
          </p:cNvSpPr>
          <p:nvPr>
            <p:ph type="body" idx="1"/>
          </p:nvPr>
        </p:nvSpPr>
        <p:spPr/>
        <p:txBody>
          <a:bodyPr/>
          <a:lstStyle/>
          <a:p>
            <a:pPr>
              <a:lnSpc>
                <a:spcPct val="90000"/>
              </a:lnSpc>
            </a:pPr>
            <a:r>
              <a:rPr lang="en-US" altLang="en-US"/>
              <a:t>Used to</a:t>
            </a:r>
          </a:p>
          <a:p>
            <a:pPr lvl="1">
              <a:lnSpc>
                <a:spcPct val="90000"/>
              </a:lnSpc>
            </a:pPr>
            <a:r>
              <a:rPr lang="en-US" altLang="en-US"/>
              <a:t>Manage an emergency incident</a:t>
            </a:r>
          </a:p>
          <a:p>
            <a:pPr lvl="1">
              <a:lnSpc>
                <a:spcPct val="90000"/>
              </a:lnSpc>
            </a:pPr>
            <a:r>
              <a:rPr lang="en-US" altLang="en-US"/>
              <a:t>Manage a non-emergency events</a:t>
            </a:r>
          </a:p>
          <a:p>
            <a:pPr>
              <a:lnSpc>
                <a:spcPct val="90000"/>
              </a:lnSpc>
            </a:pPr>
            <a:r>
              <a:rPr lang="en-US" altLang="en-US"/>
              <a:t>Has</a:t>
            </a:r>
          </a:p>
          <a:p>
            <a:pPr lvl="1">
              <a:lnSpc>
                <a:spcPct val="90000"/>
              </a:lnSpc>
            </a:pPr>
            <a:r>
              <a:rPr lang="en-US" altLang="en-US"/>
              <a:t>Considerable internal flexibility</a:t>
            </a:r>
          </a:p>
          <a:p>
            <a:pPr lvl="1">
              <a:lnSpc>
                <a:spcPct val="90000"/>
              </a:lnSpc>
            </a:pPr>
            <a:r>
              <a:rPr lang="en-US" altLang="en-US"/>
              <a:t>Grows and shrinks to needs</a:t>
            </a:r>
          </a:p>
          <a:p>
            <a:pPr lvl="1">
              <a:lnSpc>
                <a:spcPct val="90000"/>
              </a:lnSpc>
            </a:pPr>
            <a:r>
              <a:rPr lang="en-US" altLang="en-US"/>
              <a:t>Cost effective and efficient</a:t>
            </a:r>
          </a:p>
          <a:p>
            <a:pPr lvl="1">
              <a:lnSpc>
                <a:spcPct val="90000"/>
              </a:lnSpc>
            </a:pPr>
            <a:r>
              <a:rPr lang="en-US" altLang="en-US"/>
              <a:t>Applies to emergency &amp; non-emergencies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7961" name="Group 9">
            <a:extLst>
              <a:ext uri="{FF2B5EF4-FFF2-40B4-BE49-F238E27FC236}">
                <a16:creationId xmlns:a16="http://schemas.microsoft.com/office/drawing/2014/main" id="{51E2A703-1BB7-44A6-A1BB-1DF235CC7A5B}"/>
              </a:ext>
            </a:extLst>
          </p:cNvPr>
          <p:cNvGrpSpPr>
            <a:grpSpLocks/>
          </p:cNvGrpSpPr>
          <p:nvPr/>
        </p:nvGrpSpPr>
        <p:grpSpPr bwMode="auto">
          <a:xfrm>
            <a:off x="993775" y="2174875"/>
            <a:ext cx="7162800" cy="4038600"/>
            <a:chOff x="480" y="1416"/>
            <a:chExt cx="4512" cy="2544"/>
          </a:xfrm>
        </p:grpSpPr>
        <p:sp>
          <p:nvSpPr>
            <p:cNvPr id="637956" name="AutoShape 4">
              <a:extLst>
                <a:ext uri="{FF2B5EF4-FFF2-40B4-BE49-F238E27FC236}">
                  <a16:creationId xmlns:a16="http://schemas.microsoft.com/office/drawing/2014/main" id="{84596707-2953-4CF1-9720-CED8201BBFB9}"/>
                </a:ext>
              </a:extLst>
            </p:cNvPr>
            <p:cNvSpPr>
              <a:spLocks noChangeArrowheads="1"/>
            </p:cNvSpPr>
            <p:nvPr/>
          </p:nvSpPr>
          <p:spPr bwMode="auto">
            <a:xfrm>
              <a:off x="480" y="1416"/>
              <a:ext cx="1872" cy="1056"/>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en-US" altLang="en-US" sz="3200" b="1">
                  <a:solidFill>
                    <a:schemeClr val="tx2"/>
                  </a:solidFill>
                  <a:effectLst>
                    <a:outerShdw blurRad="38100" dist="38100" dir="2700000" algn="tl">
                      <a:srgbClr val="000000"/>
                    </a:outerShdw>
                  </a:effectLst>
                </a:rPr>
                <a:t>Operations</a:t>
              </a:r>
              <a:endParaRPr lang="en-US" altLang="en-US" sz="3200" b="1">
                <a:solidFill>
                  <a:schemeClr val="tx2"/>
                </a:solidFill>
              </a:endParaRPr>
            </a:p>
          </p:txBody>
        </p:sp>
        <p:sp>
          <p:nvSpPr>
            <p:cNvPr id="637957" name="AutoShape 5">
              <a:extLst>
                <a:ext uri="{FF2B5EF4-FFF2-40B4-BE49-F238E27FC236}">
                  <a16:creationId xmlns:a16="http://schemas.microsoft.com/office/drawing/2014/main" id="{EC63EB76-92B3-4A65-8DF3-D88D05B6A940}"/>
                </a:ext>
              </a:extLst>
            </p:cNvPr>
            <p:cNvSpPr>
              <a:spLocks noChangeArrowheads="1"/>
            </p:cNvSpPr>
            <p:nvPr/>
          </p:nvSpPr>
          <p:spPr bwMode="auto">
            <a:xfrm>
              <a:off x="3120" y="2904"/>
              <a:ext cx="1872" cy="1056"/>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en-US" altLang="en-US" sz="3200" b="1">
                  <a:solidFill>
                    <a:schemeClr val="tx2"/>
                  </a:solidFill>
                  <a:effectLst>
                    <a:outerShdw blurRad="38100" dist="38100" dir="2700000" algn="tl">
                      <a:srgbClr val="000000"/>
                    </a:outerShdw>
                  </a:effectLst>
                </a:rPr>
                <a:t>Finance/</a:t>
              </a:r>
            </a:p>
            <a:p>
              <a:pPr algn="ctr" eaLnBrk="0" hangingPunct="0"/>
              <a:r>
                <a:rPr lang="en-US" altLang="en-US" sz="3200" b="1">
                  <a:solidFill>
                    <a:schemeClr val="tx2"/>
                  </a:solidFill>
                  <a:effectLst>
                    <a:outerShdw blurRad="38100" dist="38100" dir="2700000" algn="tl">
                      <a:srgbClr val="000000"/>
                    </a:outerShdw>
                  </a:effectLst>
                </a:rPr>
                <a:t>Administration</a:t>
              </a:r>
              <a:endParaRPr lang="en-US" altLang="en-US" sz="3200" b="1">
                <a:solidFill>
                  <a:schemeClr val="tx2"/>
                </a:solidFill>
              </a:endParaRPr>
            </a:p>
          </p:txBody>
        </p:sp>
        <p:sp>
          <p:nvSpPr>
            <p:cNvPr id="637958" name="AutoShape 6">
              <a:extLst>
                <a:ext uri="{FF2B5EF4-FFF2-40B4-BE49-F238E27FC236}">
                  <a16:creationId xmlns:a16="http://schemas.microsoft.com/office/drawing/2014/main" id="{3372A057-ACF6-4897-B680-F91CB6F5C17C}"/>
                </a:ext>
              </a:extLst>
            </p:cNvPr>
            <p:cNvSpPr>
              <a:spLocks noChangeArrowheads="1"/>
            </p:cNvSpPr>
            <p:nvPr/>
          </p:nvSpPr>
          <p:spPr bwMode="auto">
            <a:xfrm>
              <a:off x="480" y="2904"/>
              <a:ext cx="1872" cy="1056"/>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en-US" altLang="en-US" sz="3200" b="1">
                  <a:solidFill>
                    <a:schemeClr val="tx2"/>
                  </a:solidFill>
                  <a:effectLst>
                    <a:outerShdw blurRad="38100" dist="38100" dir="2700000" algn="tl">
                      <a:srgbClr val="000000"/>
                    </a:outerShdw>
                  </a:effectLst>
                </a:rPr>
                <a:t>Planning</a:t>
              </a:r>
              <a:endParaRPr lang="en-US" altLang="en-US" sz="3200" b="1">
                <a:solidFill>
                  <a:schemeClr val="tx2"/>
                </a:solidFill>
              </a:endParaRPr>
            </a:p>
          </p:txBody>
        </p:sp>
        <p:sp>
          <p:nvSpPr>
            <p:cNvPr id="637959" name="AutoShape 7">
              <a:extLst>
                <a:ext uri="{FF2B5EF4-FFF2-40B4-BE49-F238E27FC236}">
                  <a16:creationId xmlns:a16="http://schemas.microsoft.com/office/drawing/2014/main" id="{94C4B1B7-5AEE-4813-8F21-422B8E386AF9}"/>
                </a:ext>
              </a:extLst>
            </p:cNvPr>
            <p:cNvSpPr>
              <a:spLocks noChangeArrowheads="1"/>
            </p:cNvSpPr>
            <p:nvPr/>
          </p:nvSpPr>
          <p:spPr bwMode="auto">
            <a:xfrm>
              <a:off x="3072" y="1464"/>
              <a:ext cx="1872" cy="1056"/>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en-US" altLang="en-US" sz="3200" b="1">
                  <a:solidFill>
                    <a:schemeClr val="tx2"/>
                  </a:solidFill>
                  <a:effectLst>
                    <a:outerShdw blurRad="38100" dist="38100" dir="2700000" algn="tl">
                      <a:srgbClr val="000000"/>
                    </a:outerShdw>
                  </a:effectLst>
                </a:rPr>
                <a:t>Logistics</a:t>
              </a:r>
              <a:endParaRPr lang="en-US" altLang="en-US" sz="3200" b="1">
                <a:solidFill>
                  <a:schemeClr val="tx2"/>
                </a:solidFill>
              </a:endParaRPr>
            </a:p>
          </p:txBody>
        </p:sp>
        <p:sp>
          <p:nvSpPr>
            <p:cNvPr id="637960" name="Oval 8">
              <a:extLst>
                <a:ext uri="{FF2B5EF4-FFF2-40B4-BE49-F238E27FC236}">
                  <a16:creationId xmlns:a16="http://schemas.microsoft.com/office/drawing/2014/main" id="{D79B4B1B-DC26-4964-85EE-3FF89839903A}"/>
                </a:ext>
              </a:extLst>
            </p:cNvPr>
            <p:cNvSpPr>
              <a:spLocks noChangeArrowheads="1"/>
            </p:cNvSpPr>
            <p:nvPr/>
          </p:nvSpPr>
          <p:spPr bwMode="auto">
            <a:xfrm>
              <a:off x="1728" y="1800"/>
              <a:ext cx="1824" cy="1872"/>
            </a:xfrm>
            <a:prstGeom prst="ellipse">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en-US" altLang="en-US" sz="4000" b="1">
                  <a:solidFill>
                    <a:schemeClr val="tx2"/>
                  </a:solidFill>
                  <a:effectLst>
                    <a:outerShdw blurRad="38100" dist="38100" dir="2700000" algn="tl">
                      <a:srgbClr val="000000"/>
                    </a:outerShdw>
                  </a:effectLst>
                </a:rPr>
                <a:t>Command</a:t>
              </a:r>
              <a:endParaRPr lang="en-US" altLang="en-US" sz="2400">
                <a:solidFill>
                  <a:schemeClr val="tx2"/>
                </a:solidFill>
              </a:endParaRPr>
            </a:p>
          </p:txBody>
        </p:sp>
      </p:grpSp>
      <p:sp>
        <p:nvSpPr>
          <p:cNvPr id="637962" name="Rectangle 10">
            <a:extLst>
              <a:ext uri="{FF2B5EF4-FFF2-40B4-BE49-F238E27FC236}">
                <a16:creationId xmlns:a16="http://schemas.microsoft.com/office/drawing/2014/main" id="{1F5A0AC0-E934-4478-8147-2D78D19C5320}"/>
              </a:ext>
            </a:extLst>
          </p:cNvPr>
          <p:cNvSpPr>
            <a:spLocks noChangeArrowheads="1"/>
          </p:cNvSpPr>
          <p:nvPr/>
        </p:nvSpPr>
        <p:spPr bwMode="auto">
          <a:xfrm>
            <a:off x="668338" y="1358900"/>
            <a:ext cx="7840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003300"/>
                </a:solidFill>
              </a:rPr>
              <a:t>Five Primary ICS Management Functions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0" name="Rectangle 4">
            <a:extLst>
              <a:ext uri="{FF2B5EF4-FFF2-40B4-BE49-F238E27FC236}">
                <a16:creationId xmlns:a16="http://schemas.microsoft.com/office/drawing/2014/main" id="{737E2539-253F-4E9A-97AD-62BCF53FA151}"/>
              </a:ext>
            </a:extLst>
          </p:cNvPr>
          <p:cNvSpPr>
            <a:spLocks noChangeArrowheads="1"/>
          </p:cNvSpPr>
          <p:nvPr/>
        </p:nvSpPr>
        <p:spPr bwMode="auto">
          <a:xfrm>
            <a:off x="4267200" y="26670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80000"/>
              <a:buFont typeface="Wingdings" panose="05000000000000000000" pitchFamily="2" charset="2"/>
              <a:buBlip>
                <a:blip r:embed="rId2"/>
              </a:buBlip>
              <a:defRPr sz="2800">
                <a:solidFill>
                  <a:schemeClr val="bg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400">
                <a:solidFill>
                  <a:schemeClr val="bg2"/>
                </a:solidFill>
                <a:latin typeface="Arial" panose="020B0604020202020204" pitchFamily="34" charset="0"/>
              </a:defRPr>
            </a:lvl2pPr>
            <a:lvl3pPr marL="1143000" indent="-228600">
              <a:spcBef>
                <a:spcPct val="20000"/>
              </a:spcBef>
              <a:buClr>
                <a:schemeClr val="hlink"/>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defRPr>
            </a:lvl5pPr>
            <a:lvl6pPr marL="2514600" indent="-228600" fontAlgn="base">
              <a:spcBef>
                <a:spcPct val="20000"/>
              </a:spcBef>
              <a:spcAft>
                <a:spcPct val="0"/>
              </a:spcAft>
              <a:buChar char="–"/>
              <a:defRPr>
                <a:solidFill>
                  <a:schemeClr val="bg2"/>
                </a:solidFill>
                <a:latin typeface="Arial" panose="020B0604020202020204" pitchFamily="34" charset="0"/>
              </a:defRPr>
            </a:lvl6pPr>
            <a:lvl7pPr marL="2971800" indent="-228600" fontAlgn="base">
              <a:spcBef>
                <a:spcPct val="20000"/>
              </a:spcBef>
              <a:spcAft>
                <a:spcPct val="0"/>
              </a:spcAft>
              <a:buChar char="–"/>
              <a:defRPr>
                <a:solidFill>
                  <a:schemeClr val="bg2"/>
                </a:solidFill>
                <a:latin typeface="Arial" panose="020B0604020202020204" pitchFamily="34" charset="0"/>
              </a:defRPr>
            </a:lvl7pPr>
            <a:lvl8pPr marL="3429000" indent="-228600" fontAlgn="base">
              <a:spcBef>
                <a:spcPct val="20000"/>
              </a:spcBef>
              <a:spcAft>
                <a:spcPct val="0"/>
              </a:spcAft>
              <a:buChar char="–"/>
              <a:defRPr>
                <a:solidFill>
                  <a:schemeClr val="bg2"/>
                </a:solidFill>
                <a:latin typeface="Arial" panose="020B0604020202020204" pitchFamily="34" charset="0"/>
              </a:defRPr>
            </a:lvl8pPr>
            <a:lvl9pPr marL="3886200" indent="-228600" fontAlgn="base">
              <a:spcBef>
                <a:spcPct val="20000"/>
              </a:spcBef>
              <a:spcAft>
                <a:spcPct val="0"/>
              </a:spcAft>
              <a:buChar char="–"/>
              <a:defRPr>
                <a:solidFill>
                  <a:schemeClr val="bg2"/>
                </a:solidFill>
                <a:latin typeface="Arial" panose="020B0604020202020204" pitchFamily="34" charset="0"/>
              </a:defRPr>
            </a:lvl9pPr>
          </a:lstStyle>
          <a:p>
            <a:pPr>
              <a:buClr>
                <a:schemeClr val="bg2"/>
              </a:buClr>
              <a:buFont typeface="Symbol" panose="05050102010706020507" pitchFamily="18" charset="2"/>
              <a:buChar char="="/>
            </a:pPr>
            <a:r>
              <a:rPr lang="en-US" altLang="en-US" sz="2400" b="1" dirty="0"/>
              <a:t>Overall responsibility</a:t>
            </a:r>
          </a:p>
        </p:txBody>
      </p:sp>
      <p:sp>
        <p:nvSpPr>
          <p:cNvPr id="638981" name="Text Box 5">
            <a:extLst>
              <a:ext uri="{FF2B5EF4-FFF2-40B4-BE49-F238E27FC236}">
                <a16:creationId xmlns:a16="http://schemas.microsoft.com/office/drawing/2014/main" id="{0A753A34-A65A-4D25-81A7-051FDFCDCB0F}"/>
              </a:ext>
            </a:extLst>
          </p:cNvPr>
          <p:cNvSpPr txBox="1">
            <a:spLocks noChangeArrowheads="1"/>
          </p:cNvSpPr>
          <p:nvPr/>
        </p:nvSpPr>
        <p:spPr bwMode="auto">
          <a:xfrm>
            <a:off x="838200" y="1828800"/>
            <a:ext cx="15359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u="sng" dirty="0">
                <a:solidFill>
                  <a:schemeClr val="bg2"/>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Function</a:t>
            </a:r>
          </a:p>
        </p:txBody>
      </p:sp>
      <p:sp>
        <p:nvSpPr>
          <p:cNvPr id="638982" name="Text Box 6">
            <a:extLst>
              <a:ext uri="{FF2B5EF4-FFF2-40B4-BE49-F238E27FC236}">
                <a16:creationId xmlns:a16="http://schemas.microsoft.com/office/drawing/2014/main" id="{EDA3564E-74A5-45FA-B53A-5B79CF201A26}"/>
              </a:ext>
            </a:extLst>
          </p:cNvPr>
          <p:cNvSpPr txBox="1">
            <a:spLocks noChangeArrowheads="1"/>
          </p:cNvSpPr>
          <p:nvPr/>
        </p:nvSpPr>
        <p:spPr bwMode="auto">
          <a:xfrm>
            <a:off x="4892675" y="1838325"/>
            <a:ext cx="2338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u="sng" dirty="0">
                <a:solidFill>
                  <a:schemeClr val="bg2"/>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Responsibility</a:t>
            </a:r>
          </a:p>
        </p:txBody>
      </p:sp>
      <p:sp>
        <p:nvSpPr>
          <p:cNvPr id="638983" name="Rectangle 7">
            <a:extLst>
              <a:ext uri="{FF2B5EF4-FFF2-40B4-BE49-F238E27FC236}">
                <a16:creationId xmlns:a16="http://schemas.microsoft.com/office/drawing/2014/main" id="{7F85F2D0-9E6D-4689-A312-DD18A2CA3AE4}"/>
              </a:ext>
            </a:extLst>
          </p:cNvPr>
          <p:cNvSpPr>
            <a:spLocks noChangeArrowheads="1"/>
          </p:cNvSpPr>
          <p:nvPr/>
        </p:nvSpPr>
        <p:spPr bwMode="auto">
          <a:xfrm>
            <a:off x="685800" y="3352800"/>
            <a:ext cx="1828800" cy="609600"/>
          </a:xfrm>
          <a:prstGeom prst="rect">
            <a:avLst/>
          </a:prstGeom>
          <a:solidFill>
            <a:srgbClr val="EBF10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en-US" altLang="en-US" sz="2400" b="1">
                <a:solidFill>
                  <a:srgbClr val="003300"/>
                </a:solidFill>
              </a:rPr>
              <a:t>Operations</a:t>
            </a:r>
          </a:p>
        </p:txBody>
      </p:sp>
      <p:sp>
        <p:nvSpPr>
          <p:cNvPr id="638984" name="Rectangle 8">
            <a:extLst>
              <a:ext uri="{FF2B5EF4-FFF2-40B4-BE49-F238E27FC236}">
                <a16:creationId xmlns:a16="http://schemas.microsoft.com/office/drawing/2014/main" id="{626728DF-C9DD-427F-90A6-D9D10E636DA2}"/>
              </a:ext>
            </a:extLst>
          </p:cNvPr>
          <p:cNvSpPr>
            <a:spLocks noChangeArrowheads="1"/>
          </p:cNvSpPr>
          <p:nvPr/>
        </p:nvSpPr>
        <p:spPr bwMode="auto">
          <a:xfrm>
            <a:off x="4267200" y="33528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buFont typeface="Symbol" panose="05050102010706020507" pitchFamily="18" charset="2"/>
              <a:buChar char="="/>
            </a:pPr>
            <a:r>
              <a:rPr lang="en-US" altLang="en-US" sz="2400" b="1" dirty="0">
                <a:solidFill>
                  <a:schemeClr val="bg2"/>
                </a:solidFill>
              </a:rPr>
              <a:t>   </a:t>
            </a: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Direct tactical actions</a:t>
            </a:r>
          </a:p>
        </p:txBody>
      </p:sp>
      <p:sp>
        <p:nvSpPr>
          <p:cNvPr id="638985" name="Rectangle 9">
            <a:extLst>
              <a:ext uri="{FF2B5EF4-FFF2-40B4-BE49-F238E27FC236}">
                <a16:creationId xmlns:a16="http://schemas.microsoft.com/office/drawing/2014/main" id="{403A8B5C-34FD-4D37-9ECB-EB4FE3F486BB}"/>
              </a:ext>
            </a:extLst>
          </p:cNvPr>
          <p:cNvSpPr>
            <a:spLocks noChangeArrowheads="1"/>
          </p:cNvSpPr>
          <p:nvPr/>
        </p:nvSpPr>
        <p:spPr bwMode="auto">
          <a:xfrm>
            <a:off x="685800" y="4114800"/>
            <a:ext cx="1828800" cy="609600"/>
          </a:xfrm>
          <a:prstGeom prst="rect">
            <a:avLst/>
          </a:prstGeom>
          <a:solidFill>
            <a:srgbClr val="EBF10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en-US" altLang="en-US" sz="2400" b="1">
                <a:solidFill>
                  <a:srgbClr val="003300"/>
                </a:solidFill>
              </a:rPr>
              <a:t>Planning</a:t>
            </a:r>
          </a:p>
        </p:txBody>
      </p:sp>
      <p:sp>
        <p:nvSpPr>
          <p:cNvPr id="638986" name="Rectangle 10">
            <a:extLst>
              <a:ext uri="{FF2B5EF4-FFF2-40B4-BE49-F238E27FC236}">
                <a16:creationId xmlns:a16="http://schemas.microsoft.com/office/drawing/2014/main" id="{9EE60976-3EF0-46BC-8D50-97A31A25FDC1}"/>
              </a:ext>
            </a:extLst>
          </p:cNvPr>
          <p:cNvSpPr>
            <a:spLocks noChangeArrowheads="1"/>
          </p:cNvSpPr>
          <p:nvPr/>
        </p:nvSpPr>
        <p:spPr bwMode="auto">
          <a:xfrm>
            <a:off x="4267200" y="4114800"/>
            <a:ext cx="487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buFont typeface="Symbol" panose="05050102010706020507" pitchFamily="18" charset="2"/>
              <a:buChar char="="/>
            </a:pPr>
            <a:r>
              <a:rPr lang="en-US" altLang="en-US" sz="2400" b="1" dirty="0">
                <a:solidFill>
                  <a:schemeClr val="tx1"/>
                </a:solidFill>
              </a:rPr>
              <a:t>   </a:t>
            </a: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Prepare action plan (IAP) --       maintain resource &amp; situation    status</a:t>
            </a:r>
          </a:p>
        </p:txBody>
      </p:sp>
      <p:sp>
        <p:nvSpPr>
          <p:cNvPr id="638987" name="Rectangle 11">
            <a:extLst>
              <a:ext uri="{FF2B5EF4-FFF2-40B4-BE49-F238E27FC236}">
                <a16:creationId xmlns:a16="http://schemas.microsoft.com/office/drawing/2014/main" id="{5B24ED58-C0C8-4995-8C75-2BFA92AB87E0}"/>
              </a:ext>
            </a:extLst>
          </p:cNvPr>
          <p:cNvSpPr>
            <a:spLocks noChangeArrowheads="1"/>
          </p:cNvSpPr>
          <p:nvPr/>
        </p:nvSpPr>
        <p:spPr bwMode="auto">
          <a:xfrm>
            <a:off x="685800" y="5181600"/>
            <a:ext cx="1828800" cy="609600"/>
          </a:xfrm>
          <a:prstGeom prst="rect">
            <a:avLst/>
          </a:prstGeom>
          <a:solidFill>
            <a:srgbClr val="EBF10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en-US" altLang="en-US" sz="2400" b="1">
                <a:solidFill>
                  <a:srgbClr val="003300"/>
                </a:solidFill>
              </a:rPr>
              <a:t>Logistics</a:t>
            </a:r>
          </a:p>
        </p:txBody>
      </p:sp>
      <p:sp>
        <p:nvSpPr>
          <p:cNvPr id="638988" name="Rectangle 12">
            <a:extLst>
              <a:ext uri="{FF2B5EF4-FFF2-40B4-BE49-F238E27FC236}">
                <a16:creationId xmlns:a16="http://schemas.microsoft.com/office/drawing/2014/main" id="{C9AEF67C-F5EA-4A01-861F-017EAC2E4E28}"/>
              </a:ext>
            </a:extLst>
          </p:cNvPr>
          <p:cNvSpPr>
            <a:spLocks noChangeArrowheads="1"/>
          </p:cNvSpPr>
          <p:nvPr/>
        </p:nvSpPr>
        <p:spPr bwMode="auto">
          <a:xfrm>
            <a:off x="4267200" y="51816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buFont typeface="Symbol" panose="05050102010706020507" pitchFamily="18" charset="2"/>
              <a:buChar char="="/>
            </a:pPr>
            <a:r>
              <a:rPr lang="en-US" altLang="en-US" sz="2400" b="1" dirty="0">
                <a:solidFill>
                  <a:schemeClr val="tx1"/>
                </a:solidFill>
              </a:rPr>
              <a:t>   </a:t>
            </a: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Provide support</a:t>
            </a:r>
          </a:p>
        </p:txBody>
      </p:sp>
      <p:sp>
        <p:nvSpPr>
          <p:cNvPr id="638989" name="Rectangle 13">
            <a:extLst>
              <a:ext uri="{FF2B5EF4-FFF2-40B4-BE49-F238E27FC236}">
                <a16:creationId xmlns:a16="http://schemas.microsoft.com/office/drawing/2014/main" id="{8EFD02AB-618B-48A7-A489-13FCB6A4AA91}"/>
              </a:ext>
            </a:extLst>
          </p:cNvPr>
          <p:cNvSpPr>
            <a:spLocks noChangeArrowheads="1"/>
          </p:cNvSpPr>
          <p:nvPr/>
        </p:nvSpPr>
        <p:spPr bwMode="auto">
          <a:xfrm>
            <a:off x="685800" y="5943600"/>
            <a:ext cx="3352800" cy="609600"/>
          </a:xfrm>
          <a:prstGeom prst="rect">
            <a:avLst/>
          </a:prstGeom>
          <a:solidFill>
            <a:srgbClr val="EBF10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en-US" altLang="en-US" sz="2400" b="1">
                <a:solidFill>
                  <a:srgbClr val="003300"/>
                </a:solidFill>
              </a:rPr>
              <a:t>Finance/Administration</a:t>
            </a:r>
          </a:p>
        </p:txBody>
      </p:sp>
      <p:sp>
        <p:nvSpPr>
          <p:cNvPr id="638990" name="Rectangle 14">
            <a:extLst>
              <a:ext uri="{FF2B5EF4-FFF2-40B4-BE49-F238E27FC236}">
                <a16:creationId xmlns:a16="http://schemas.microsoft.com/office/drawing/2014/main" id="{CBBAA784-1267-4E1B-8A9D-EC38C8ACF3EB}"/>
              </a:ext>
            </a:extLst>
          </p:cNvPr>
          <p:cNvSpPr>
            <a:spLocks noChangeArrowheads="1"/>
          </p:cNvSpPr>
          <p:nvPr/>
        </p:nvSpPr>
        <p:spPr bwMode="auto">
          <a:xfrm>
            <a:off x="4267200" y="5943600"/>
            <a:ext cx="487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buFont typeface="Symbol" panose="05050102010706020507" pitchFamily="18" charset="2"/>
              <a:buChar char="="/>
            </a:pPr>
            <a:r>
              <a:rPr lang="en-US" altLang="en-US" sz="2400" b="1" dirty="0">
                <a:solidFill>
                  <a:schemeClr val="tx1"/>
                </a:solidFill>
              </a:rPr>
              <a:t>   </a:t>
            </a: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Cost accounting &amp; procurement</a:t>
            </a:r>
          </a:p>
        </p:txBody>
      </p:sp>
      <p:sp>
        <p:nvSpPr>
          <p:cNvPr id="638991" name="Rectangle 15">
            <a:extLst>
              <a:ext uri="{FF2B5EF4-FFF2-40B4-BE49-F238E27FC236}">
                <a16:creationId xmlns:a16="http://schemas.microsoft.com/office/drawing/2014/main" id="{04ADA358-955D-40B4-8384-6BC64F4E977D}"/>
              </a:ext>
            </a:extLst>
          </p:cNvPr>
          <p:cNvSpPr>
            <a:spLocks noChangeArrowheads="1"/>
          </p:cNvSpPr>
          <p:nvPr/>
        </p:nvSpPr>
        <p:spPr bwMode="auto">
          <a:xfrm>
            <a:off x="685800" y="2590800"/>
            <a:ext cx="1828800" cy="609600"/>
          </a:xfrm>
          <a:prstGeom prst="rect">
            <a:avLst/>
          </a:prstGeom>
          <a:solidFill>
            <a:srgbClr val="EBF107"/>
          </a:solidFill>
          <a:ln w="9525">
            <a:solidFill>
              <a:srgbClr val="EBF107"/>
            </a:solidFill>
            <a:miter lim="800000"/>
            <a:headEnd/>
            <a:tailEnd/>
          </a:ln>
          <a:effectLst>
            <a:outerShdw dist="107763" dir="2700000" algn="ctr" rotWithShape="0">
              <a:schemeClr val="bg2"/>
            </a:outerShdw>
          </a:effectLst>
        </p:spPr>
        <p:txBody>
          <a:bodyPr/>
          <a:lstStyle/>
          <a:p>
            <a:pPr eaLnBrk="0" hangingPunct="0"/>
            <a:r>
              <a:rPr lang="en-US" altLang="en-US" sz="2400" b="1">
                <a:solidFill>
                  <a:srgbClr val="003300"/>
                </a:solidFill>
              </a:rPr>
              <a:t>Command</a:t>
            </a:r>
          </a:p>
        </p:txBody>
      </p:sp>
      <p:sp>
        <p:nvSpPr>
          <p:cNvPr id="638992" name="Rectangle 16">
            <a:extLst>
              <a:ext uri="{FF2B5EF4-FFF2-40B4-BE49-F238E27FC236}">
                <a16:creationId xmlns:a16="http://schemas.microsoft.com/office/drawing/2014/main" id="{621586A6-BBCF-4295-9E92-2F9BAC600CA5}"/>
              </a:ext>
            </a:extLst>
          </p:cNvPr>
          <p:cNvSpPr>
            <a:spLocks noChangeArrowheads="1"/>
          </p:cNvSpPr>
          <p:nvPr/>
        </p:nvSpPr>
        <p:spPr bwMode="auto">
          <a:xfrm>
            <a:off x="427038" y="1228725"/>
            <a:ext cx="8351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3300"/>
                </a:solidFill>
              </a:rPr>
              <a:t>Incident Command System – Functional Responsibilities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91"/>
                                        </p:tgtEl>
                                        <p:attrNameLst>
                                          <p:attrName>style.visibility</p:attrName>
                                        </p:attrNameLst>
                                      </p:cBhvr>
                                      <p:to>
                                        <p:strVal val="visible"/>
                                      </p:to>
                                    </p:set>
                                    <p:animEffect transition="in" filter="dissolve">
                                      <p:cBhvr>
                                        <p:cTn id="7" dur="500"/>
                                        <p:tgtEl>
                                          <p:spTgt spid="638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8980">
                                            <p:txEl>
                                              <p:pRg st="0" end="0"/>
                                            </p:txEl>
                                          </p:spTgt>
                                        </p:tgtEl>
                                        <p:attrNameLst>
                                          <p:attrName>style.visibility</p:attrName>
                                        </p:attrNameLst>
                                      </p:cBhvr>
                                      <p:to>
                                        <p:strVal val="visible"/>
                                      </p:to>
                                    </p:set>
                                    <p:animEffect transition="in" filter="wipe(left)">
                                      <p:cBhvr>
                                        <p:cTn id="12" dur="500"/>
                                        <p:tgtEl>
                                          <p:spTgt spid="6389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3"/>
                                        </p:tgtEl>
                                        <p:attrNameLst>
                                          <p:attrName>style.visibility</p:attrName>
                                        </p:attrNameLst>
                                      </p:cBhvr>
                                      <p:to>
                                        <p:strVal val="visible"/>
                                      </p:to>
                                    </p:set>
                                    <p:animEffect transition="in" filter="dissolve">
                                      <p:cBhvr>
                                        <p:cTn id="17" dur="500"/>
                                        <p:tgtEl>
                                          <p:spTgt spid="6389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8984"/>
                                        </p:tgtEl>
                                        <p:attrNameLst>
                                          <p:attrName>style.visibility</p:attrName>
                                        </p:attrNameLst>
                                      </p:cBhvr>
                                      <p:to>
                                        <p:strVal val="visible"/>
                                      </p:to>
                                    </p:set>
                                    <p:animEffect transition="in" filter="wipe(left)">
                                      <p:cBhvr>
                                        <p:cTn id="22" dur="500"/>
                                        <p:tgtEl>
                                          <p:spTgt spid="6389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5"/>
                                        </p:tgtEl>
                                        <p:attrNameLst>
                                          <p:attrName>style.visibility</p:attrName>
                                        </p:attrNameLst>
                                      </p:cBhvr>
                                      <p:to>
                                        <p:strVal val="visible"/>
                                      </p:to>
                                    </p:set>
                                    <p:animEffect transition="in" filter="dissolve">
                                      <p:cBhvr>
                                        <p:cTn id="27" dur="500"/>
                                        <p:tgtEl>
                                          <p:spTgt spid="6389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8986"/>
                                        </p:tgtEl>
                                        <p:attrNameLst>
                                          <p:attrName>style.visibility</p:attrName>
                                        </p:attrNameLst>
                                      </p:cBhvr>
                                      <p:to>
                                        <p:strVal val="visible"/>
                                      </p:to>
                                    </p:set>
                                    <p:animEffect transition="in" filter="wipe(left)">
                                      <p:cBhvr>
                                        <p:cTn id="32" dur="500"/>
                                        <p:tgtEl>
                                          <p:spTgt spid="6389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7"/>
                                        </p:tgtEl>
                                        <p:attrNameLst>
                                          <p:attrName>style.visibility</p:attrName>
                                        </p:attrNameLst>
                                      </p:cBhvr>
                                      <p:to>
                                        <p:strVal val="visible"/>
                                      </p:to>
                                    </p:set>
                                    <p:animEffect transition="in" filter="dissolve">
                                      <p:cBhvr>
                                        <p:cTn id="37" dur="500"/>
                                        <p:tgtEl>
                                          <p:spTgt spid="6389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8988"/>
                                        </p:tgtEl>
                                        <p:attrNameLst>
                                          <p:attrName>style.visibility</p:attrName>
                                        </p:attrNameLst>
                                      </p:cBhvr>
                                      <p:to>
                                        <p:strVal val="visible"/>
                                      </p:to>
                                    </p:set>
                                    <p:animEffect transition="in" filter="wipe(left)">
                                      <p:cBhvr>
                                        <p:cTn id="42" dur="500"/>
                                        <p:tgtEl>
                                          <p:spTgt spid="6389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8989"/>
                                        </p:tgtEl>
                                        <p:attrNameLst>
                                          <p:attrName>style.visibility</p:attrName>
                                        </p:attrNameLst>
                                      </p:cBhvr>
                                      <p:to>
                                        <p:strVal val="visible"/>
                                      </p:to>
                                    </p:set>
                                    <p:animEffect transition="in" filter="dissolve">
                                      <p:cBhvr>
                                        <p:cTn id="47" dur="500"/>
                                        <p:tgtEl>
                                          <p:spTgt spid="6389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8990"/>
                                        </p:tgtEl>
                                        <p:attrNameLst>
                                          <p:attrName>style.visibility</p:attrName>
                                        </p:attrNameLst>
                                      </p:cBhvr>
                                      <p:to>
                                        <p:strVal val="visible"/>
                                      </p:to>
                                    </p:set>
                                    <p:animEffect transition="in" filter="wipe(left)">
                                      <p:cBhvr>
                                        <p:cTn id="52" dur="500"/>
                                        <p:tgtEl>
                                          <p:spTgt spid="638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0" grpId="0" build="p" autoUpdateAnimBg="0"/>
      <p:bldP spid="638983" grpId="0" animBg="1" autoUpdateAnimBg="0"/>
      <p:bldP spid="638984" grpId="0" autoUpdateAnimBg="0"/>
      <p:bldP spid="638985" grpId="0" animBg="1" autoUpdateAnimBg="0"/>
      <p:bldP spid="638986" grpId="0" autoUpdateAnimBg="0"/>
      <p:bldP spid="638987" grpId="0" animBg="1" autoUpdateAnimBg="0"/>
      <p:bldP spid="638988" grpId="0" autoUpdateAnimBg="0"/>
      <p:bldP spid="638989" grpId="0" animBg="1" autoUpdateAnimBg="0"/>
      <p:bldP spid="638990" grpId="0" autoUpdateAnimBg="0"/>
      <p:bldP spid="63899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1028" name="Picture 4" descr="ics">
            <a:extLst>
              <a:ext uri="{FF2B5EF4-FFF2-40B4-BE49-F238E27FC236}">
                <a16:creationId xmlns:a16="http://schemas.microsoft.com/office/drawing/2014/main" id="{26DC4C06-75A3-46E4-9DBB-B8BFD940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879475"/>
            <a:ext cx="8483600" cy="5799138"/>
          </a:xfrm>
          <a:prstGeom prst="rect">
            <a:avLst/>
          </a:prstGeom>
          <a:noFill/>
          <a:extLst>
            <a:ext uri="{909E8E84-426E-40DD-AFC4-6F175D3DCCD1}">
              <a14:hiddenFill xmlns:a14="http://schemas.microsoft.com/office/drawing/2010/main">
                <a:solidFill>
                  <a:srgbClr val="FFFFFF"/>
                </a:solidFill>
              </a14:hiddenFill>
            </a:ext>
          </a:extLst>
        </p:spPr>
      </p:pic>
      <p:sp>
        <p:nvSpPr>
          <p:cNvPr id="641029" name="Oval 5">
            <a:extLst>
              <a:ext uri="{FF2B5EF4-FFF2-40B4-BE49-F238E27FC236}">
                <a16:creationId xmlns:a16="http://schemas.microsoft.com/office/drawing/2014/main" id="{1E192622-A532-4A90-9086-DB5DB9B31945}"/>
              </a:ext>
            </a:extLst>
          </p:cNvPr>
          <p:cNvSpPr>
            <a:spLocks noChangeArrowheads="1"/>
          </p:cNvSpPr>
          <p:nvPr/>
        </p:nvSpPr>
        <p:spPr bwMode="auto">
          <a:xfrm>
            <a:off x="3584575" y="4208463"/>
            <a:ext cx="1262063" cy="5397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030" name="Rectangle 6">
            <a:extLst>
              <a:ext uri="{FF2B5EF4-FFF2-40B4-BE49-F238E27FC236}">
                <a16:creationId xmlns:a16="http://schemas.microsoft.com/office/drawing/2014/main" id="{57F7E3E5-4B49-4B61-889B-854A62EA60DB}"/>
              </a:ext>
            </a:extLst>
          </p:cNvPr>
          <p:cNvSpPr>
            <a:spLocks noChangeArrowheads="1"/>
          </p:cNvSpPr>
          <p:nvPr/>
        </p:nvSpPr>
        <p:spPr bwMode="auto">
          <a:xfrm>
            <a:off x="1755775" y="161925"/>
            <a:ext cx="581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3300"/>
                </a:solidFill>
              </a:rPr>
              <a:t>Typical Incident Management Team Structure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a:extLst>
              <a:ext uri="{FF2B5EF4-FFF2-40B4-BE49-F238E27FC236}">
                <a16:creationId xmlns:a16="http://schemas.microsoft.com/office/drawing/2014/main" id="{D778701C-DAEB-42A2-925B-742AC59699D8}"/>
              </a:ext>
            </a:extLst>
          </p:cNvPr>
          <p:cNvSpPr>
            <a:spLocks noChangeArrowheads="1"/>
          </p:cNvSpPr>
          <p:nvPr/>
        </p:nvSpPr>
        <p:spPr bwMode="auto">
          <a:xfrm>
            <a:off x="295275" y="3178175"/>
            <a:ext cx="5268913" cy="23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buFontTx/>
              <a:buChar char="•"/>
            </a:pP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Collect, evaluate and display info</a:t>
            </a:r>
          </a:p>
          <a:p>
            <a:pPr>
              <a:lnSpc>
                <a:spcPct val="125000"/>
              </a:lnSpc>
              <a:buFontTx/>
              <a:buChar char="•"/>
            </a:pP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Develop IAP</a:t>
            </a:r>
          </a:p>
          <a:p>
            <a:pPr>
              <a:lnSpc>
                <a:spcPct val="125000"/>
              </a:lnSpc>
              <a:buFontTx/>
              <a:buChar char="•"/>
            </a:pP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Maintain Resource status info on equipment and personnel</a:t>
            </a:r>
          </a:p>
          <a:p>
            <a:pPr>
              <a:lnSpc>
                <a:spcPct val="125000"/>
              </a:lnSpc>
              <a:buFontTx/>
              <a:buChar char="•"/>
            </a:pPr>
            <a:r>
              <a:rPr lang="en-US" altLang="en-US" sz="2400" dirty="0">
                <a:solidFill>
                  <a:schemeClr val="bg2"/>
                </a:solidFill>
                <a:latin typeface="Tahoma" panose="020B0604030504040204" pitchFamily="34" charset="0"/>
                <a:ea typeface="Tahoma" panose="020B0604030504040204" pitchFamily="34" charset="0"/>
                <a:cs typeface="Tahoma" panose="020B0604030504040204" pitchFamily="34" charset="0"/>
              </a:rPr>
              <a:t>Maintain Incident Documents</a:t>
            </a:r>
          </a:p>
        </p:txBody>
      </p:sp>
      <p:graphicFrame>
        <p:nvGraphicFramePr>
          <p:cNvPr id="644101" name="Object 5">
            <a:extLst>
              <a:ext uri="{FF2B5EF4-FFF2-40B4-BE49-F238E27FC236}">
                <a16:creationId xmlns:a16="http://schemas.microsoft.com/office/drawing/2014/main" id="{04D58D59-5635-4BB5-84CA-3A522C122A15}"/>
              </a:ext>
            </a:extLst>
          </p:cNvPr>
          <p:cNvGraphicFramePr>
            <a:graphicFrameLocks noChangeAspect="1"/>
          </p:cNvGraphicFramePr>
          <p:nvPr/>
        </p:nvGraphicFramePr>
        <p:xfrm>
          <a:off x="5519738" y="1857375"/>
          <a:ext cx="3076575" cy="3810000"/>
        </p:xfrm>
        <a:graphic>
          <a:graphicData uri="http://schemas.openxmlformats.org/presentationml/2006/ole">
            <mc:AlternateContent xmlns:mc="http://schemas.openxmlformats.org/markup-compatibility/2006">
              <mc:Choice xmlns:v="urn:schemas-microsoft-com:vml" Requires="v">
                <p:oleObj spid="_x0000_s644140" name="Microsoft Organization Chart" r:id="rId3" imgW="2616200" imgH="3238500" progId="MSOrgChart.2">
                  <p:embed followColorScheme="full"/>
                </p:oleObj>
              </mc:Choice>
              <mc:Fallback>
                <p:oleObj name="Microsoft Organization Chart" r:id="rId3" imgW="2616200" imgH="3238500" progId="MSOrgChart.2">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1857375"/>
                        <a:ext cx="30765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4102" name="Rectangle 6">
            <a:extLst>
              <a:ext uri="{FF2B5EF4-FFF2-40B4-BE49-F238E27FC236}">
                <a16:creationId xmlns:a16="http://schemas.microsoft.com/office/drawing/2014/main" id="{19D03561-46A9-4E17-8BF3-79C823A3CA78}"/>
              </a:ext>
            </a:extLst>
          </p:cNvPr>
          <p:cNvSpPr>
            <a:spLocks noChangeArrowheads="1"/>
          </p:cNvSpPr>
          <p:nvPr/>
        </p:nvSpPr>
        <p:spPr bwMode="auto">
          <a:xfrm>
            <a:off x="574675" y="1606550"/>
            <a:ext cx="45831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rgbClr val="003300"/>
                </a:solidFill>
              </a:rPr>
              <a:t>Planning Section-Responsibilities</a:t>
            </a:r>
            <a:r>
              <a:rPr lang="en-US" altLang="en-US">
                <a:solidFill>
                  <a:srgbClr val="003300"/>
                </a:solidFill>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7B075AF8-19EA-44B3-A8D4-01280DE491C4}"/>
              </a:ext>
            </a:extLst>
          </p:cNvPr>
          <p:cNvSpPr>
            <a:spLocks noGrp="1" noChangeArrowheads="1"/>
          </p:cNvSpPr>
          <p:nvPr>
            <p:ph type="title"/>
          </p:nvPr>
        </p:nvSpPr>
        <p:spPr/>
        <p:txBody>
          <a:bodyPr/>
          <a:lstStyle/>
          <a:p>
            <a:r>
              <a:rPr lang="en-US" altLang="en-US"/>
              <a:t>Aircraft vs. IRINs</a:t>
            </a:r>
          </a:p>
        </p:txBody>
      </p:sp>
      <p:sp>
        <p:nvSpPr>
          <p:cNvPr id="667651" name="Rectangle 3">
            <a:extLst>
              <a:ext uri="{FF2B5EF4-FFF2-40B4-BE49-F238E27FC236}">
                <a16:creationId xmlns:a16="http://schemas.microsoft.com/office/drawing/2014/main" id="{D57154C4-3098-4AEC-927C-4A73BAC99E37}"/>
              </a:ext>
            </a:extLst>
          </p:cNvPr>
          <p:cNvSpPr>
            <a:spLocks noGrp="1" noChangeArrowheads="1"/>
          </p:cNvSpPr>
          <p:nvPr>
            <p:ph type="body" idx="1"/>
          </p:nvPr>
        </p:nvSpPr>
        <p:spPr/>
        <p:txBody>
          <a:bodyPr/>
          <a:lstStyle/>
          <a:p>
            <a:pPr>
              <a:lnSpc>
                <a:spcPct val="90000"/>
              </a:lnSpc>
            </a:pPr>
            <a:r>
              <a:rPr lang="en-US" altLang="en-US" sz="2800"/>
              <a:t>NIROPS aircraft are a national resource that can support multiple fires in multiple GACCs</a:t>
            </a:r>
          </a:p>
          <a:p>
            <a:pPr lvl="1">
              <a:lnSpc>
                <a:spcPct val="90000"/>
              </a:lnSpc>
            </a:pPr>
            <a:r>
              <a:rPr lang="en-US" altLang="en-US" sz="2400"/>
              <a:t>NOT assigned to the fire</a:t>
            </a:r>
          </a:p>
          <a:p>
            <a:pPr lvl="1">
              <a:lnSpc>
                <a:spcPct val="90000"/>
              </a:lnSpc>
            </a:pPr>
            <a:r>
              <a:rPr lang="en-US" altLang="en-US" sz="2400"/>
              <a:t>Fires receive the service</a:t>
            </a:r>
          </a:p>
          <a:p>
            <a:pPr>
              <a:lnSpc>
                <a:spcPct val="90000"/>
              </a:lnSpc>
            </a:pPr>
            <a:r>
              <a:rPr lang="en-US" altLang="en-US" sz="2800"/>
              <a:t>IRINs are a single resource (overhead) that can support one or more fires</a:t>
            </a:r>
          </a:p>
          <a:p>
            <a:pPr lvl="1">
              <a:lnSpc>
                <a:spcPct val="90000"/>
              </a:lnSpc>
            </a:pPr>
            <a:r>
              <a:rPr lang="en-US" altLang="en-US" sz="2400"/>
              <a:t>Can be assigned to a Fire</a:t>
            </a:r>
          </a:p>
          <a:p>
            <a:pPr lvl="1">
              <a:lnSpc>
                <a:spcPct val="90000"/>
              </a:lnSpc>
            </a:pPr>
            <a:r>
              <a:rPr lang="en-US" altLang="en-US" sz="2400"/>
              <a:t>OR can be assigned to a GACC or Area Command to support multiple fires (usually as a member of a POD)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Rectangle 2">
            <a:extLst>
              <a:ext uri="{FF2B5EF4-FFF2-40B4-BE49-F238E27FC236}">
                <a16:creationId xmlns:a16="http://schemas.microsoft.com/office/drawing/2014/main" id="{1ADDD0E5-C3C5-4A9B-97E5-5F1F4A1E6BB8}"/>
              </a:ext>
            </a:extLst>
          </p:cNvPr>
          <p:cNvSpPr>
            <a:spLocks noGrp="1" noChangeArrowheads="1"/>
          </p:cNvSpPr>
          <p:nvPr>
            <p:ph type="title"/>
          </p:nvPr>
        </p:nvSpPr>
        <p:spPr>
          <a:xfrm>
            <a:off x="2503356" y="957226"/>
            <a:ext cx="6405663" cy="596900"/>
          </a:xfrm>
        </p:spPr>
        <p:txBody>
          <a:bodyPr/>
          <a:lstStyle/>
          <a:p>
            <a:r>
              <a:rPr lang="en-US" altLang="en-US" sz="2800" dirty="0"/>
              <a:t>Scanner order + IRIN = Fire Products</a:t>
            </a:r>
          </a:p>
        </p:txBody>
      </p:sp>
      <p:pic>
        <p:nvPicPr>
          <p:cNvPr id="656393" name="Picture 9">
            <a:extLst>
              <a:ext uri="{FF2B5EF4-FFF2-40B4-BE49-F238E27FC236}">
                <a16:creationId xmlns:a16="http://schemas.microsoft.com/office/drawing/2014/main" id="{B72D15CE-3F54-42AB-96EF-F9753DD9B10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312122" y="908855"/>
            <a:ext cx="1667749" cy="5936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6400" name="Text Box 16">
            <a:extLst>
              <a:ext uri="{FF2B5EF4-FFF2-40B4-BE49-F238E27FC236}">
                <a16:creationId xmlns:a16="http://schemas.microsoft.com/office/drawing/2014/main" id="{36BE3090-E727-45E8-AFD5-FE94CF5F6FD2}"/>
              </a:ext>
            </a:extLst>
          </p:cNvPr>
          <p:cNvSpPr txBox="1">
            <a:spLocks noChangeArrowheads="1"/>
          </p:cNvSpPr>
          <p:nvPr/>
        </p:nvSpPr>
        <p:spPr bwMode="auto">
          <a:xfrm>
            <a:off x="4343400" y="2362200"/>
            <a:ext cx="5032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a:solidFill>
                  <a:schemeClr val="bg2"/>
                </a:solidFill>
                <a:cs typeface="Times New Roman" panose="02020603050405020304" pitchFamily="18" charset="0"/>
              </a:rPr>
              <a:t>+</a:t>
            </a:r>
          </a:p>
        </p:txBody>
      </p:sp>
      <p:sp>
        <p:nvSpPr>
          <p:cNvPr id="656401" name="AutoShape 17">
            <a:extLst>
              <a:ext uri="{FF2B5EF4-FFF2-40B4-BE49-F238E27FC236}">
                <a16:creationId xmlns:a16="http://schemas.microsoft.com/office/drawing/2014/main" id="{AD06700D-5D6F-4FA3-9588-91D979282F5F}"/>
              </a:ext>
            </a:extLst>
          </p:cNvPr>
          <p:cNvSpPr>
            <a:spLocks noChangeArrowheads="1"/>
          </p:cNvSpPr>
          <p:nvPr/>
        </p:nvSpPr>
        <p:spPr bwMode="auto">
          <a:xfrm>
            <a:off x="6115050" y="3643313"/>
            <a:ext cx="546100" cy="573087"/>
          </a:xfrm>
          <a:prstGeom prst="downArrow">
            <a:avLst>
              <a:gd name="adj1" fmla="val 50000"/>
              <a:gd name="adj2" fmla="val 26235"/>
            </a:avLst>
          </a:prstGeom>
          <a:solidFill>
            <a:schemeClr val="bg2"/>
          </a:solidFill>
          <a:ln w="22225">
            <a:solidFill>
              <a:srgbClr val="F7FA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a:extLst>
              <a:ext uri="{FF2B5EF4-FFF2-40B4-BE49-F238E27FC236}">
                <a16:creationId xmlns:a16="http://schemas.microsoft.com/office/drawing/2014/main" id="{1AE43318-0777-47E6-B11A-3FA11D72CDE9}"/>
              </a:ext>
            </a:extLst>
          </p:cNvPr>
          <p:cNvPicPr>
            <a:picLocks noChangeAspect="1"/>
          </p:cNvPicPr>
          <p:nvPr/>
        </p:nvPicPr>
        <p:blipFill>
          <a:blip r:embed="rId4"/>
          <a:stretch>
            <a:fillRect/>
          </a:stretch>
        </p:blipFill>
        <p:spPr>
          <a:xfrm>
            <a:off x="5287625" y="1631950"/>
            <a:ext cx="2085941" cy="1939885"/>
          </a:xfrm>
          <a:prstGeom prst="rect">
            <a:avLst/>
          </a:prstGeom>
        </p:spPr>
      </p:pic>
      <p:sp>
        <p:nvSpPr>
          <p:cNvPr id="3" name="Content Placeholder 2">
            <a:extLst>
              <a:ext uri="{FF2B5EF4-FFF2-40B4-BE49-F238E27FC236}">
                <a16:creationId xmlns:a16="http://schemas.microsoft.com/office/drawing/2014/main" id="{7ED97E07-7799-40A0-A534-826D6CDEC52A}"/>
              </a:ext>
            </a:extLst>
          </p:cNvPr>
          <p:cNvSpPr>
            <a:spLocks noGrp="1"/>
          </p:cNvSpPr>
          <p:nvPr>
            <p:ph sz="quarter" idx="2"/>
          </p:nvPr>
        </p:nvSpPr>
        <p:spPr/>
        <p:txBody>
          <a:bodyPr/>
          <a:lstStyle/>
          <a:p>
            <a:endParaRPr lang="en-US"/>
          </a:p>
        </p:txBody>
      </p:sp>
      <p:sp>
        <p:nvSpPr>
          <p:cNvPr id="5" name="Content Placeholder 4">
            <a:extLst>
              <a:ext uri="{FF2B5EF4-FFF2-40B4-BE49-F238E27FC236}">
                <a16:creationId xmlns:a16="http://schemas.microsoft.com/office/drawing/2014/main" id="{FDFF0419-3FEA-4D15-8AE5-E707388D5934}"/>
              </a:ext>
            </a:extLst>
          </p:cNvPr>
          <p:cNvSpPr>
            <a:spLocks noGrp="1"/>
          </p:cNvSpPr>
          <p:nvPr>
            <p:ph sz="quarter" idx="3"/>
          </p:nvPr>
        </p:nvSpPr>
        <p:spPr/>
        <p:txBody>
          <a:bodyPr/>
          <a:lstStyle/>
          <a:p>
            <a:endParaRPr lang="en-US"/>
          </a:p>
        </p:txBody>
      </p:sp>
      <p:pic>
        <p:nvPicPr>
          <p:cNvPr id="6" name="Picture 5">
            <a:extLst>
              <a:ext uri="{FF2B5EF4-FFF2-40B4-BE49-F238E27FC236}">
                <a16:creationId xmlns:a16="http://schemas.microsoft.com/office/drawing/2014/main" id="{6AA620F0-3B3B-4AE2-8DCF-B23E39FA17C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048761" y="4251893"/>
            <a:ext cx="2678677" cy="24907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052" name="Picture 4">
            <a:extLst>
              <a:ext uri="{FF2B5EF4-FFF2-40B4-BE49-F238E27FC236}">
                <a16:creationId xmlns:a16="http://schemas.microsoft.com/office/drawing/2014/main" id="{924AA207-22C7-4AE4-B0F9-8817BA9714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738" y="1057209"/>
            <a:ext cx="7651750" cy="5450020"/>
          </a:xfrm>
          <a:prstGeom prst="rect">
            <a:avLst/>
          </a:prstGeom>
          <a:noFill/>
          <a:extLst>
            <a:ext uri="{909E8E84-426E-40DD-AFC4-6F175D3DCCD1}">
              <a14:hiddenFill xmlns:a14="http://schemas.microsoft.com/office/drawing/2010/main">
                <a:solidFill>
                  <a:srgbClr val="FFFFFF"/>
                </a:solidFill>
              </a14:hiddenFill>
            </a:ext>
          </a:extLst>
        </p:spPr>
      </p:pic>
      <p:sp>
        <p:nvSpPr>
          <p:cNvPr id="642053" name="Text Box 5">
            <a:extLst>
              <a:ext uri="{FF2B5EF4-FFF2-40B4-BE49-F238E27FC236}">
                <a16:creationId xmlns:a16="http://schemas.microsoft.com/office/drawing/2014/main" id="{08AB6E55-61BC-44C0-8699-8ACEDA7BC2A2}"/>
              </a:ext>
            </a:extLst>
          </p:cNvPr>
          <p:cNvSpPr txBox="1">
            <a:spLocks noChangeArrowheads="1"/>
          </p:cNvSpPr>
          <p:nvPr/>
        </p:nvSpPr>
        <p:spPr bwMode="auto">
          <a:xfrm>
            <a:off x="693738" y="913016"/>
            <a:ext cx="7672184" cy="584775"/>
          </a:xfrm>
          <a:prstGeom prst="rect">
            <a:avLst/>
          </a:prstGeom>
          <a:solidFill>
            <a:srgbClr val="C3CE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NIROPS and Aircraft3/</a:t>
            </a:r>
            <a:r>
              <a:rPr lang="en-US" altLang="en-US" dirty="0" err="1">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Firehawk</a:t>
            </a:r>
            <a:r>
              <a:rPr lang="en-US" altLang="en-US"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 products are delivered the Situation Unit Leader (SITL) the IRIN assigned to the incident reports to the SITL.</a:t>
            </a:r>
          </a:p>
        </p:txBody>
      </p:sp>
      <p:sp>
        <p:nvSpPr>
          <p:cNvPr id="2" name="TextBox 1">
            <a:extLst>
              <a:ext uri="{FF2B5EF4-FFF2-40B4-BE49-F238E27FC236}">
                <a16:creationId xmlns:a16="http://schemas.microsoft.com/office/drawing/2014/main" id="{DDC50294-CF42-434C-9446-E029AE7B0F12}"/>
              </a:ext>
            </a:extLst>
          </p:cNvPr>
          <p:cNvSpPr txBox="1"/>
          <p:nvPr/>
        </p:nvSpPr>
        <p:spPr>
          <a:xfrm>
            <a:off x="6780180" y="5820247"/>
            <a:ext cx="1466299" cy="584775"/>
          </a:xfrm>
          <a:prstGeom prst="rect">
            <a:avLst/>
          </a:prstGeom>
          <a:noFill/>
          <a:ln w="19050">
            <a:noFill/>
          </a:ln>
        </p:spPr>
        <p:txBody>
          <a:bodyPr wrap="none" rtlCol="0">
            <a:spAutoFit/>
          </a:bodyPr>
          <a:lstStyle/>
          <a:p>
            <a:pPr algn="ctr"/>
            <a:r>
              <a:rPr lang="en-US" dirty="0">
                <a:solidFill>
                  <a:schemeClr val="bg2"/>
                </a:solidFill>
                <a:effectLst>
                  <a:outerShdw blurRad="38100" dist="38100" dir="2700000" algn="tl">
                    <a:srgbClr val="FFFFFF">
                      <a:alpha val="99000"/>
                    </a:srgbClr>
                  </a:outerShdw>
                </a:effectLst>
                <a:latin typeface="Tahoma" panose="020B0604030504040204" pitchFamily="34" charset="0"/>
                <a:ea typeface="Tahoma" panose="020B0604030504040204" pitchFamily="34" charset="0"/>
                <a:cs typeface="Tahoma" panose="020B0604030504040204" pitchFamily="34" charset="0"/>
              </a:rPr>
              <a:t>Credit:</a:t>
            </a:r>
          </a:p>
          <a:p>
            <a:pPr algn="ctr"/>
            <a:r>
              <a:rPr lang="en-US" dirty="0">
                <a:solidFill>
                  <a:schemeClr val="bg2"/>
                </a:solidFill>
                <a:effectLst>
                  <a:outerShdw blurRad="38100" dist="38100" dir="2700000" algn="tl">
                    <a:srgbClr val="FFFFFF">
                      <a:alpha val="99000"/>
                    </a:srgbClr>
                  </a:outerShdw>
                </a:effectLst>
                <a:latin typeface="Tahoma" panose="020B0604030504040204" pitchFamily="34" charset="0"/>
                <a:ea typeface="Tahoma" panose="020B0604030504040204" pitchFamily="34" charset="0"/>
                <a:cs typeface="Tahoma" panose="020B0604030504040204" pitchFamily="34" charset="0"/>
              </a:rPr>
              <a:t>Wildfire Today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a:extLst>
              <a:ext uri="{FF2B5EF4-FFF2-40B4-BE49-F238E27FC236}">
                <a16:creationId xmlns:a16="http://schemas.microsoft.com/office/drawing/2014/main" id="{0109787D-479C-4745-9716-1D27A29319F1}"/>
              </a:ext>
            </a:extLst>
          </p:cNvPr>
          <p:cNvSpPr>
            <a:spLocks noGrp="1" noChangeArrowheads="1"/>
          </p:cNvSpPr>
          <p:nvPr>
            <p:ph type="title"/>
          </p:nvPr>
        </p:nvSpPr>
        <p:spPr>
          <a:xfrm>
            <a:off x="685800" y="1028700"/>
            <a:ext cx="7772400" cy="800100"/>
          </a:xfrm>
        </p:spPr>
        <p:txBody>
          <a:bodyPr/>
          <a:lstStyle/>
          <a:p>
            <a:r>
              <a:rPr lang="en-US" altLang="en-US"/>
              <a:t>Review of Objectives:</a:t>
            </a:r>
          </a:p>
        </p:txBody>
      </p:sp>
      <p:sp>
        <p:nvSpPr>
          <p:cNvPr id="662531" name="Rectangle 3">
            <a:extLst>
              <a:ext uri="{FF2B5EF4-FFF2-40B4-BE49-F238E27FC236}">
                <a16:creationId xmlns:a16="http://schemas.microsoft.com/office/drawing/2014/main" id="{0A2C8E13-FF00-436E-9BAD-3683461D595F}"/>
              </a:ext>
            </a:extLst>
          </p:cNvPr>
          <p:cNvSpPr>
            <a:spLocks noGrp="1" noChangeArrowheads="1"/>
          </p:cNvSpPr>
          <p:nvPr>
            <p:ph type="body" idx="1"/>
          </p:nvPr>
        </p:nvSpPr>
        <p:spPr>
          <a:xfrm>
            <a:off x="657225" y="1924050"/>
            <a:ext cx="7772400" cy="4100513"/>
          </a:xfrm>
        </p:spPr>
        <p:txBody>
          <a:bodyPr/>
          <a:lstStyle/>
          <a:p>
            <a:pPr>
              <a:lnSpc>
                <a:spcPct val="90000"/>
              </a:lnSpc>
            </a:pPr>
            <a:r>
              <a:rPr lang="en-US" altLang="en-US" dirty="0"/>
              <a:t>Describe the ICS organization and the relationship of the Infrared Interpreter (IRIN) to other positions</a:t>
            </a:r>
          </a:p>
          <a:p>
            <a:pPr>
              <a:lnSpc>
                <a:spcPct val="90000"/>
              </a:lnSpc>
            </a:pPr>
            <a:r>
              <a:rPr lang="en-US" altLang="en-US" dirty="0"/>
              <a:t>Identify the primary consumer of NIROPS and/or Aircraft3/</a:t>
            </a:r>
            <a:r>
              <a:rPr lang="en-US" altLang="en-US" dirty="0" err="1"/>
              <a:t>Firehawk</a:t>
            </a:r>
            <a:r>
              <a:rPr lang="en-US" altLang="en-US" dirty="0"/>
              <a:t> products</a:t>
            </a:r>
          </a:p>
          <a:p>
            <a:pPr lvl="1">
              <a:lnSpc>
                <a:spcPct val="90000"/>
              </a:lnSpc>
            </a:pPr>
            <a:endParaRPr lang="en-US" altLang="en-US" dirty="0"/>
          </a:p>
          <a:p>
            <a:pPr lvl="1">
              <a:lnSpc>
                <a:spcPct val="90000"/>
              </a:lnSpc>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2530"/>
                                        </p:tgtEl>
                                        <p:attrNameLst>
                                          <p:attrName>style.visibility</p:attrName>
                                        </p:attrNameLst>
                                      </p:cBhvr>
                                      <p:to>
                                        <p:strVal val="visible"/>
                                      </p:to>
                                    </p:set>
                                    <p:animEffect transition="in" filter="dissolve">
                                      <p:cBhvr>
                                        <p:cTn id="7" dur="500"/>
                                        <p:tgtEl>
                                          <p:spTgt spid="66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4" name="Rectangle 1022">
            <a:extLst>
              <a:ext uri="{FF2B5EF4-FFF2-40B4-BE49-F238E27FC236}">
                <a16:creationId xmlns:a16="http://schemas.microsoft.com/office/drawing/2014/main" id="{E3869F70-3A67-4FCD-9D41-6F455AE63F51}"/>
              </a:ext>
            </a:extLst>
          </p:cNvPr>
          <p:cNvSpPr>
            <a:spLocks noGrp="1" noChangeArrowheads="1"/>
          </p:cNvSpPr>
          <p:nvPr>
            <p:ph type="title"/>
          </p:nvPr>
        </p:nvSpPr>
        <p:spPr>
          <a:xfrm>
            <a:off x="812800" y="2992713"/>
            <a:ext cx="7772400" cy="749300"/>
          </a:xfrm>
        </p:spPr>
        <p:txBody>
          <a:bodyPr/>
          <a:lstStyle/>
          <a:p>
            <a:pPr algn="ctr"/>
            <a:r>
              <a:rPr lang="en-US" altLang="en-US" dirty="0"/>
              <a:t>Questions?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1026">
            <a:extLst>
              <a:ext uri="{FF2B5EF4-FFF2-40B4-BE49-F238E27FC236}">
                <a16:creationId xmlns:a16="http://schemas.microsoft.com/office/drawing/2014/main" id="{A5D263E6-7569-419E-992E-26E6017F767D}"/>
              </a:ext>
            </a:extLst>
          </p:cNvPr>
          <p:cNvSpPr>
            <a:spLocks noGrp="1" noChangeArrowheads="1"/>
          </p:cNvSpPr>
          <p:nvPr>
            <p:ph type="title"/>
          </p:nvPr>
        </p:nvSpPr>
        <p:spPr/>
        <p:txBody>
          <a:bodyPr/>
          <a:lstStyle/>
          <a:p>
            <a:pPr algn="ctr"/>
            <a:r>
              <a:rPr lang="en-US" altLang="en-US"/>
              <a:t>Contents</a:t>
            </a:r>
          </a:p>
        </p:txBody>
      </p:sp>
      <p:sp>
        <p:nvSpPr>
          <p:cNvPr id="480259" name="Rectangle 1027">
            <a:extLst>
              <a:ext uri="{FF2B5EF4-FFF2-40B4-BE49-F238E27FC236}">
                <a16:creationId xmlns:a16="http://schemas.microsoft.com/office/drawing/2014/main" id="{52D43A77-F961-4FB4-8FF0-63CB058E5B91}"/>
              </a:ext>
            </a:extLst>
          </p:cNvPr>
          <p:cNvSpPr>
            <a:spLocks noGrp="1" noChangeArrowheads="1"/>
          </p:cNvSpPr>
          <p:nvPr>
            <p:ph type="body" idx="1"/>
          </p:nvPr>
        </p:nvSpPr>
        <p:spPr/>
        <p:txBody>
          <a:bodyPr/>
          <a:lstStyle/>
          <a:p>
            <a:pPr marL="609600" indent="-609600">
              <a:buFont typeface="Wingdings" panose="05000000000000000000" pitchFamily="2" charset="2"/>
              <a:buAutoNum type="arabicPeriod"/>
            </a:pPr>
            <a:r>
              <a:rPr lang="en-US" altLang="en-US" sz="2800" dirty="0"/>
              <a:t>Objectives</a:t>
            </a:r>
          </a:p>
          <a:p>
            <a:pPr marL="609600" indent="-609600">
              <a:buFont typeface="Wingdings" panose="05000000000000000000" pitchFamily="2" charset="2"/>
              <a:buAutoNum type="arabicPeriod"/>
            </a:pPr>
            <a:r>
              <a:rPr lang="en-US" altLang="en-US" sz="2800" dirty="0"/>
              <a:t>Incident Command System</a:t>
            </a:r>
          </a:p>
          <a:p>
            <a:pPr marL="609600" indent="-609600">
              <a:buFont typeface="Wingdings" panose="05000000000000000000" pitchFamily="2" charset="2"/>
              <a:buAutoNum type="arabicPeriod"/>
            </a:pPr>
            <a:endParaRPr lang="en-US" altLang="en-US" dirty="0"/>
          </a:p>
          <a:p>
            <a:pPr marL="609600" indent="-609600">
              <a:buFont typeface="Wingdings" panose="05000000000000000000" pitchFamily="2" charset="2"/>
              <a:buAutoNum type="arabicPeriod"/>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0258"/>
                                        </p:tgtEl>
                                        <p:attrNameLst>
                                          <p:attrName>style.visibility</p:attrName>
                                        </p:attrNameLst>
                                      </p:cBhvr>
                                      <p:to>
                                        <p:strVal val="visible"/>
                                      </p:to>
                                    </p:set>
                                    <p:anim calcmode="lin" valueType="num">
                                      <p:cBhvr>
                                        <p:cTn id="7" dur="500" fill="hold"/>
                                        <p:tgtEl>
                                          <p:spTgt spid="480258"/>
                                        </p:tgtEl>
                                        <p:attrNameLst>
                                          <p:attrName>ppt_w</p:attrName>
                                        </p:attrNameLst>
                                      </p:cBhvr>
                                      <p:tavLst>
                                        <p:tav tm="0">
                                          <p:val>
                                            <p:fltVal val="0"/>
                                          </p:val>
                                        </p:tav>
                                        <p:tav tm="100000">
                                          <p:val>
                                            <p:strVal val="#ppt_w"/>
                                          </p:val>
                                        </p:tav>
                                      </p:tavLst>
                                    </p:anim>
                                    <p:anim calcmode="lin" valueType="num">
                                      <p:cBhvr>
                                        <p:cTn id="8" dur="500" fill="hold"/>
                                        <p:tgtEl>
                                          <p:spTgt spid="480258"/>
                                        </p:tgtEl>
                                        <p:attrNameLst>
                                          <p:attrName>ppt_h</p:attrName>
                                        </p:attrNameLst>
                                      </p:cBhvr>
                                      <p:tavLst>
                                        <p:tav tm="0">
                                          <p:val>
                                            <p:fltVal val="0"/>
                                          </p:val>
                                        </p:tav>
                                        <p:tav tm="100000">
                                          <p:val>
                                            <p:strVal val="#ppt_h"/>
                                          </p:val>
                                        </p:tav>
                                      </p:tavLst>
                                    </p:anim>
                                    <p:animEffect transition="in" filter="fade">
                                      <p:cBhvr>
                                        <p:cTn id="9" dur="500"/>
                                        <p:tgtEl>
                                          <p:spTgt spid="480258"/>
                                        </p:tgtEl>
                                      </p:cBhvr>
                                    </p:animEffect>
                                  </p:childTnLst>
                                </p:cTn>
                              </p:par>
                            </p:childTnLst>
                          </p:cTn>
                        </p:par>
                        <p:par>
                          <p:cTn id="10" fill="hold" nodeType="afterGroup">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480259">
                                            <p:txEl>
                                              <p:pRg st="0" end="0"/>
                                            </p:txEl>
                                          </p:spTgt>
                                        </p:tgtEl>
                                        <p:attrNameLst>
                                          <p:attrName>style.visibility</p:attrName>
                                        </p:attrNameLst>
                                      </p:cBhvr>
                                      <p:to>
                                        <p:strVal val="visible"/>
                                      </p:to>
                                    </p:set>
                                    <p:animEffect transition="in" filter="dissolve">
                                      <p:cBhvr>
                                        <p:cTn id="13" dur="1000"/>
                                        <p:tgtEl>
                                          <p:spTgt spid="48025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80259">
                                            <p:txEl>
                                              <p:pRg st="1" end="1"/>
                                            </p:txEl>
                                          </p:spTgt>
                                        </p:tgtEl>
                                        <p:attrNameLst>
                                          <p:attrName>style.visibility</p:attrName>
                                        </p:attrNameLst>
                                      </p:cBhvr>
                                      <p:to>
                                        <p:strVal val="visible"/>
                                      </p:to>
                                    </p:set>
                                    <p:animEffect transition="in" filter="dissolve">
                                      <p:cBhvr>
                                        <p:cTn id="18" dur="1000"/>
                                        <p:tgtEl>
                                          <p:spTgt spid="480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8" grpId="0"/>
      <p:bldP spid="4802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050">
            <a:extLst>
              <a:ext uri="{FF2B5EF4-FFF2-40B4-BE49-F238E27FC236}">
                <a16:creationId xmlns:a16="http://schemas.microsoft.com/office/drawing/2014/main" id="{1348DC67-8441-43B5-9DB9-27B390DA3E63}"/>
              </a:ext>
            </a:extLst>
          </p:cNvPr>
          <p:cNvSpPr>
            <a:spLocks noGrp="1" noChangeArrowheads="1"/>
          </p:cNvSpPr>
          <p:nvPr>
            <p:ph type="title"/>
          </p:nvPr>
        </p:nvSpPr>
        <p:spPr>
          <a:xfrm>
            <a:off x="685800" y="1028700"/>
            <a:ext cx="7772400" cy="800100"/>
          </a:xfrm>
        </p:spPr>
        <p:txBody>
          <a:bodyPr/>
          <a:lstStyle/>
          <a:p>
            <a:r>
              <a:rPr lang="en-US" altLang="en-US"/>
              <a:t>Objectives:</a:t>
            </a:r>
          </a:p>
        </p:txBody>
      </p:sp>
      <p:sp>
        <p:nvSpPr>
          <p:cNvPr id="446467" name="Rectangle 2051">
            <a:extLst>
              <a:ext uri="{FF2B5EF4-FFF2-40B4-BE49-F238E27FC236}">
                <a16:creationId xmlns:a16="http://schemas.microsoft.com/office/drawing/2014/main" id="{15FFFF91-33F9-47A8-8896-D0312F572D5F}"/>
              </a:ext>
            </a:extLst>
          </p:cNvPr>
          <p:cNvSpPr>
            <a:spLocks noGrp="1" noChangeArrowheads="1"/>
          </p:cNvSpPr>
          <p:nvPr>
            <p:ph type="body" idx="1"/>
          </p:nvPr>
        </p:nvSpPr>
        <p:spPr>
          <a:xfrm>
            <a:off x="657225" y="1724025"/>
            <a:ext cx="7772400" cy="4100513"/>
          </a:xfrm>
        </p:spPr>
        <p:txBody>
          <a:bodyPr/>
          <a:lstStyle/>
          <a:p>
            <a:pPr marL="0" indent="0">
              <a:lnSpc>
                <a:spcPct val="90000"/>
              </a:lnSpc>
              <a:buNone/>
            </a:pPr>
            <a:endParaRPr lang="en-US" altLang="en-US" dirty="0"/>
          </a:p>
          <a:p>
            <a:pPr>
              <a:lnSpc>
                <a:spcPct val="90000"/>
              </a:lnSpc>
            </a:pPr>
            <a:r>
              <a:rPr lang="en-US" altLang="en-US" sz="2800" dirty="0"/>
              <a:t>Describe the ICS organization and the relationship of the Infrared Interpreter (IRIN) to other positions</a:t>
            </a:r>
          </a:p>
          <a:p>
            <a:pPr>
              <a:lnSpc>
                <a:spcPct val="90000"/>
              </a:lnSpc>
            </a:pPr>
            <a:r>
              <a:rPr lang="en-US" altLang="en-US" sz="2800" dirty="0"/>
              <a:t>Identify the primary consumer of NIROPS and/or Aircraft3/</a:t>
            </a:r>
            <a:r>
              <a:rPr lang="en-US" altLang="en-US" sz="2800" dirty="0" err="1"/>
              <a:t>Firehawk</a:t>
            </a:r>
            <a:r>
              <a:rPr lang="en-US" altLang="en-US" sz="2800" dirty="0"/>
              <a:t> products</a:t>
            </a:r>
          </a:p>
          <a:p>
            <a:pPr lvl="1">
              <a:lnSpc>
                <a:spcPct val="90000"/>
              </a:lnSpc>
            </a:pPr>
            <a:endParaRPr lang="en-US" altLang="en-US" dirty="0"/>
          </a:p>
          <a:p>
            <a:pPr lvl="1">
              <a:lnSpc>
                <a:spcPct val="90000"/>
              </a:lnSpc>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6466"/>
                                        </p:tgtEl>
                                        <p:attrNameLst>
                                          <p:attrName>style.visibility</p:attrName>
                                        </p:attrNameLst>
                                      </p:cBhvr>
                                      <p:to>
                                        <p:strVal val="visible"/>
                                      </p:to>
                                    </p:set>
                                    <p:animEffect transition="in" filter="dissolve">
                                      <p:cBhvr>
                                        <p:cTn id="7" dur="500"/>
                                        <p:tgtEl>
                                          <p:spTgt spid="446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E578A3E3-2416-4B74-824C-9499F7551869}"/>
              </a:ext>
            </a:extLst>
          </p:cNvPr>
          <p:cNvSpPr>
            <a:spLocks noGrp="1" noChangeArrowheads="1"/>
          </p:cNvSpPr>
          <p:nvPr>
            <p:ph type="title"/>
          </p:nvPr>
        </p:nvSpPr>
        <p:spPr>
          <a:xfrm>
            <a:off x="454025" y="1173163"/>
            <a:ext cx="7950200" cy="998537"/>
          </a:xfrm>
        </p:spPr>
        <p:txBody>
          <a:bodyPr/>
          <a:lstStyle/>
          <a:p>
            <a:pPr algn="ctr"/>
            <a:r>
              <a:rPr lang="en-US" altLang="en-US" sz="3600"/>
              <a:t>National Interagency Coordination Center (NICC)</a:t>
            </a:r>
          </a:p>
        </p:txBody>
      </p:sp>
      <p:sp>
        <p:nvSpPr>
          <p:cNvPr id="631811" name="Rectangle 3">
            <a:extLst>
              <a:ext uri="{FF2B5EF4-FFF2-40B4-BE49-F238E27FC236}">
                <a16:creationId xmlns:a16="http://schemas.microsoft.com/office/drawing/2014/main" id="{FF83C4BF-94BA-4D04-A14F-892079242A53}"/>
              </a:ext>
            </a:extLst>
          </p:cNvPr>
          <p:cNvSpPr>
            <a:spLocks noGrp="1" noChangeArrowheads="1"/>
          </p:cNvSpPr>
          <p:nvPr>
            <p:ph type="body" idx="1"/>
          </p:nvPr>
        </p:nvSpPr>
        <p:spPr>
          <a:xfrm>
            <a:off x="425450" y="2543175"/>
            <a:ext cx="7772400" cy="3411538"/>
          </a:xfrm>
        </p:spPr>
        <p:txBody>
          <a:bodyPr/>
          <a:lstStyle/>
          <a:p>
            <a:pPr>
              <a:lnSpc>
                <a:spcPct val="80000"/>
              </a:lnSpc>
            </a:pPr>
            <a:r>
              <a:rPr lang="en-US" altLang="en-US" sz="2400" dirty="0"/>
              <a:t>The focal point for coordinating the mobilization of resources for wildland fire and other incidents throughout the United States. </a:t>
            </a:r>
          </a:p>
          <a:p>
            <a:pPr>
              <a:lnSpc>
                <a:spcPct val="80000"/>
              </a:lnSpc>
            </a:pPr>
            <a:r>
              <a:rPr lang="en-US" altLang="en-US" sz="2400" dirty="0"/>
              <a:t>Intelligence and Predictive Services related-products designed to be used by the internal wildland fire community for wildland fire and incident management decision-making. </a:t>
            </a:r>
          </a:p>
          <a:p>
            <a:pPr>
              <a:lnSpc>
                <a:spcPct val="80000"/>
              </a:lnSpc>
            </a:pPr>
            <a:r>
              <a:rPr lang="en-US" altLang="en-US" sz="2400" dirty="0"/>
              <a:t>NICC coordinates between the 10 GACCs who mobilize and coordinate resources within those regions.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7" name="Picture 5">
            <a:extLst>
              <a:ext uri="{FF2B5EF4-FFF2-40B4-BE49-F238E27FC236}">
                <a16:creationId xmlns:a16="http://schemas.microsoft.com/office/drawing/2014/main" id="{56884590-33EA-4BD1-8AB1-3D895F29F0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606" y="2128838"/>
            <a:ext cx="5545140" cy="4281690"/>
          </a:xfrm>
          <a:prstGeom prst="rect">
            <a:avLst/>
          </a:prstGeom>
          <a:noFill/>
          <a:extLst>
            <a:ext uri="{909E8E84-426E-40DD-AFC4-6F175D3DCCD1}">
              <a14:hiddenFill xmlns:a14="http://schemas.microsoft.com/office/drawing/2010/main">
                <a:solidFill>
                  <a:srgbClr val="FFFFFF"/>
                </a:solidFill>
              </a14:hiddenFill>
            </a:ext>
          </a:extLst>
        </p:spPr>
      </p:pic>
      <p:sp>
        <p:nvSpPr>
          <p:cNvPr id="627718" name="Text Box 6">
            <a:extLst>
              <a:ext uri="{FF2B5EF4-FFF2-40B4-BE49-F238E27FC236}">
                <a16:creationId xmlns:a16="http://schemas.microsoft.com/office/drawing/2014/main" id="{005B2628-3330-4A4B-9492-AB71AA312198}"/>
              </a:ext>
            </a:extLst>
          </p:cNvPr>
          <p:cNvSpPr txBox="1">
            <a:spLocks noChangeArrowheads="1"/>
          </p:cNvSpPr>
          <p:nvPr/>
        </p:nvSpPr>
        <p:spPr bwMode="auto">
          <a:xfrm>
            <a:off x="392606" y="1092200"/>
            <a:ext cx="8683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rgbClr val="003300"/>
                </a:solidFill>
                <a:latin typeface="Book Antiqua" panose="02040602050305030304" pitchFamily="18" charset="0"/>
              </a:rPr>
              <a:t>The US is divided into Geographic Area Coordination Centers (GACCs).</a:t>
            </a:r>
          </a:p>
        </p:txBody>
      </p:sp>
      <p:sp>
        <p:nvSpPr>
          <p:cNvPr id="627720" name="Text Box 8">
            <a:extLst>
              <a:ext uri="{FF2B5EF4-FFF2-40B4-BE49-F238E27FC236}">
                <a16:creationId xmlns:a16="http://schemas.microsoft.com/office/drawing/2014/main" id="{0578357D-C9E1-4F10-BAAF-67BC9CC4E346}"/>
              </a:ext>
            </a:extLst>
          </p:cNvPr>
          <p:cNvSpPr txBox="1">
            <a:spLocks noChangeArrowheads="1"/>
          </p:cNvSpPr>
          <p:nvPr/>
        </p:nvSpPr>
        <p:spPr bwMode="auto">
          <a:xfrm>
            <a:off x="6111215" y="2128838"/>
            <a:ext cx="2708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GACCs coordinate resources within their regions</a:t>
            </a:r>
          </a:p>
          <a:p>
            <a:endParaRPr lang="en-US" altLang="en-US"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FontTx/>
              <a:buChar char="•"/>
            </a:pPr>
            <a:r>
              <a:rPr lang="en-US" altLang="en-US"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When resources are exhausted within a GACC NICC coordinates with other GACCs to supply those resources.</a:t>
            </a:r>
          </a:p>
          <a:p>
            <a:pPr>
              <a:buFontTx/>
              <a:buChar char="•"/>
            </a:pPr>
            <a:r>
              <a:rPr lang="en-US" altLang="en-US"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GACCs are divided into zones</a:t>
            </a:r>
          </a:p>
          <a:p>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4" name="Picture 4" descr="map_swa_1">
            <a:extLst>
              <a:ext uri="{FF2B5EF4-FFF2-40B4-BE49-F238E27FC236}">
                <a16:creationId xmlns:a16="http://schemas.microsoft.com/office/drawing/2014/main" id="{2341EE77-EF42-440E-8F58-B1CBFC308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54088"/>
            <a:ext cx="8096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629765" name="Text Box 5">
            <a:extLst>
              <a:ext uri="{FF2B5EF4-FFF2-40B4-BE49-F238E27FC236}">
                <a16:creationId xmlns:a16="http://schemas.microsoft.com/office/drawing/2014/main" id="{F5BBB5BE-09F2-428E-B792-45FCE3ABC77F}"/>
              </a:ext>
            </a:extLst>
          </p:cNvPr>
          <p:cNvSpPr txBox="1">
            <a:spLocks noChangeArrowheads="1"/>
          </p:cNvSpPr>
          <p:nvPr/>
        </p:nvSpPr>
        <p:spPr bwMode="auto">
          <a:xfrm>
            <a:off x="473075" y="4986338"/>
            <a:ext cx="411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003300"/>
                </a:solidFill>
              </a:rPr>
              <a:t>GACCs are divided into zones</a:t>
            </a:r>
          </a:p>
        </p:txBody>
      </p:sp>
      <p:sp>
        <p:nvSpPr>
          <p:cNvPr id="629766" name="Rectangle 6">
            <a:extLst>
              <a:ext uri="{FF2B5EF4-FFF2-40B4-BE49-F238E27FC236}">
                <a16:creationId xmlns:a16="http://schemas.microsoft.com/office/drawing/2014/main" id="{A5100E0B-916F-4F4F-B215-9DA17366AD07}"/>
              </a:ext>
            </a:extLst>
          </p:cNvPr>
          <p:cNvSpPr>
            <a:spLocks noChangeArrowheads="1"/>
          </p:cNvSpPr>
          <p:nvPr/>
        </p:nvSpPr>
        <p:spPr bwMode="auto">
          <a:xfrm>
            <a:off x="469900" y="5465763"/>
            <a:ext cx="8080375" cy="1006475"/>
          </a:xfrm>
          <a:prstGeom prst="rect">
            <a:avLst/>
          </a:prstGeom>
          <a:solidFill>
            <a:srgbClr val="F7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3300"/>
                </a:solidFill>
              </a:rPr>
              <a:t>Dispatch Centers coordinates initial attack within these zones. Fires not contained in the Initial Attack (IA) are coordinated through the GACC as the fire’s complexity increases.</a:t>
            </a:r>
            <a:endParaRPr lang="en-US" altLang="en-US">
              <a:solidFill>
                <a:srgbClr val="0033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59" name="Rectangle 59">
            <a:extLst>
              <a:ext uri="{FF2B5EF4-FFF2-40B4-BE49-F238E27FC236}">
                <a16:creationId xmlns:a16="http://schemas.microsoft.com/office/drawing/2014/main" id="{97A56739-37DA-4682-BA34-FA4A6BCECA3D}"/>
              </a:ext>
            </a:extLst>
          </p:cNvPr>
          <p:cNvSpPr>
            <a:spLocks noChangeArrowheads="1"/>
          </p:cNvSpPr>
          <p:nvPr/>
        </p:nvSpPr>
        <p:spPr bwMode="auto">
          <a:xfrm>
            <a:off x="6399213" y="5230813"/>
            <a:ext cx="1849437" cy="407987"/>
          </a:xfrm>
          <a:prstGeom prst="rect">
            <a:avLst/>
          </a:prstGeom>
          <a:solidFill>
            <a:schemeClr val="tx2"/>
          </a:solidFill>
          <a:ln w="15875">
            <a:solidFill>
              <a:srgbClr val="000000"/>
            </a:solidFill>
            <a:miter lim="800000"/>
            <a:headEnd/>
            <a:tailEnd/>
          </a:ln>
        </p:spPr>
        <p:txBody>
          <a:bodyPr/>
          <a:lstStyle/>
          <a:p>
            <a:endParaRPr lang="en-US"/>
          </a:p>
        </p:txBody>
      </p:sp>
      <p:sp>
        <p:nvSpPr>
          <p:cNvPr id="640018" name="AutoShape 18">
            <a:extLst>
              <a:ext uri="{FF2B5EF4-FFF2-40B4-BE49-F238E27FC236}">
                <a16:creationId xmlns:a16="http://schemas.microsoft.com/office/drawing/2014/main" id="{6011C099-AF4B-499E-830E-6415A996D5D1}"/>
              </a:ext>
            </a:extLst>
          </p:cNvPr>
          <p:cNvSpPr>
            <a:spLocks noChangeAspect="1" noChangeArrowheads="1" noTextEdit="1"/>
          </p:cNvSpPr>
          <p:nvPr/>
        </p:nvSpPr>
        <p:spPr bwMode="auto">
          <a:xfrm>
            <a:off x="4656138" y="1208088"/>
            <a:ext cx="394017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20" name="Rectangle 20">
            <a:extLst>
              <a:ext uri="{FF2B5EF4-FFF2-40B4-BE49-F238E27FC236}">
                <a16:creationId xmlns:a16="http://schemas.microsoft.com/office/drawing/2014/main" id="{24366979-0211-4990-9A87-33EDE8640595}"/>
              </a:ext>
            </a:extLst>
          </p:cNvPr>
          <p:cNvSpPr>
            <a:spLocks noChangeArrowheads="1"/>
          </p:cNvSpPr>
          <p:nvPr/>
        </p:nvSpPr>
        <p:spPr bwMode="auto">
          <a:xfrm>
            <a:off x="6791325" y="6032500"/>
            <a:ext cx="1751013"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1" name="Rectangle 21">
            <a:extLst>
              <a:ext uri="{FF2B5EF4-FFF2-40B4-BE49-F238E27FC236}">
                <a16:creationId xmlns:a16="http://schemas.microsoft.com/office/drawing/2014/main" id="{FC86E5D7-7F74-486C-A8B9-634FB15D7E1B}"/>
              </a:ext>
            </a:extLst>
          </p:cNvPr>
          <p:cNvSpPr>
            <a:spLocks noChangeArrowheads="1"/>
          </p:cNvSpPr>
          <p:nvPr/>
        </p:nvSpPr>
        <p:spPr bwMode="auto">
          <a:xfrm>
            <a:off x="6799263" y="6040438"/>
            <a:ext cx="1751012"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2" name="Rectangle 22">
            <a:extLst>
              <a:ext uri="{FF2B5EF4-FFF2-40B4-BE49-F238E27FC236}">
                <a16:creationId xmlns:a16="http://schemas.microsoft.com/office/drawing/2014/main" id="{678C7774-1950-45DE-B36F-15CA3071687C}"/>
              </a:ext>
            </a:extLst>
          </p:cNvPr>
          <p:cNvSpPr>
            <a:spLocks noChangeArrowheads="1"/>
          </p:cNvSpPr>
          <p:nvPr/>
        </p:nvSpPr>
        <p:spPr bwMode="auto">
          <a:xfrm>
            <a:off x="6807200" y="6048375"/>
            <a:ext cx="1751013"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4" name="Rectangle 24">
            <a:extLst>
              <a:ext uri="{FF2B5EF4-FFF2-40B4-BE49-F238E27FC236}">
                <a16:creationId xmlns:a16="http://schemas.microsoft.com/office/drawing/2014/main" id="{0B6C1FE1-5C24-4F4D-8D13-D0FD7E38B291}"/>
              </a:ext>
            </a:extLst>
          </p:cNvPr>
          <p:cNvSpPr>
            <a:spLocks noChangeArrowheads="1"/>
          </p:cNvSpPr>
          <p:nvPr/>
        </p:nvSpPr>
        <p:spPr bwMode="auto">
          <a:xfrm>
            <a:off x="6407150" y="5237163"/>
            <a:ext cx="1849438"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5" name="Rectangle 25">
            <a:extLst>
              <a:ext uri="{FF2B5EF4-FFF2-40B4-BE49-F238E27FC236}">
                <a16:creationId xmlns:a16="http://schemas.microsoft.com/office/drawing/2014/main" id="{E069FDE3-776E-4E32-9AC9-1B6CF467DE8D}"/>
              </a:ext>
            </a:extLst>
          </p:cNvPr>
          <p:cNvSpPr>
            <a:spLocks noChangeArrowheads="1"/>
          </p:cNvSpPr>
          <p:nvPr/>
        </p:nvSpPr>
        <p:spPr bwMode="auto">
          <a:xfrm>
            <a:off x="6413500" y="5245100"/>
            <a:ext cx="18510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6" name="Rectangle 26">
            <a:extLst>
              <a:ext uri="{FF2B5EF4-FFF2-40B4-BE49-F238E27FC236}">
                <a16:creationId xmlns:a16="http://schemas.microsoft.com/office/drawing/2014/main" id="{E7497B1C-B009-4147-AE18-B8F9D14894AD}"/>
              </a:ext>
            </a:extLst>
          </p:cNvPr>
          <p:cNvSpPr>
            <a:spLocks noChangeArrowheads="1"/>
          </p:cNvSpPr>
          <p:nvPr/>
        </p:nvSpPr>
        <p:spPr bwMode="auto">
          <a:xfrm>
            <a:off x="6421438" y="5253038"/>
            <a:ext cx="18510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7" name="Rectangle 27">
            <a:extLst>
              <a:ext uri="{FF2B5EF4-FFF2-40B4-BE49-F238E27FC236}">
                <a16:creationId xmlns:a16="http://schemas.microsoft.com/office/drawing/2014/main" id="{55A90CE9-F86D-4104-8B58-4FB2F5EFBED9}"/>
              </a:ext>
            </a:extLst>
          </p:cNvPr>
          <p:cNvSpPr>
            <a:spLocks noChangeArrowheads="1"/>
          </p:cNvSpPr>
          <p:nvPr/>
        </p:nvSpPr>
        <p:spPr bwMode="auto">
          <a:xfrm>
            <a:off x="6429375" y="5260975"/>
            <a:ext cx="18510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8" name="Rectangle 28">
            <a:extLst>
              <a:ext uri="{FF2B5EF4-FFF2-40B4-BE49-F238E27FC236}">
                <a16:creationId xmlns:a16="http://schemas.microsoft.com/office/drawing/2014/main" id="{EC35CB3C-785F-454D-B5CD-E369BCACAC16}"/>
              </a:ext>
            </a:extLst>
          </p:cNvPr>
          <p:cNvSpPr>
            <a:spLocks noChangeArrowheads="1"/>
          </p:cNvSpPr>
          <p:nvPr/>
        </p:nvSpPr>
        <p:spPr bwMode="auto">
          <a:xfrm>
            <a:off x="6021388" y="4443413"/>
            <a:ext cx="1849437" cy="4079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29" name="Rectangle 29">
            <a:extLst>
              <a:ext uri="{FF2B5EF4-FFF2-40B4-BE49-F238E27FC236}">
                <a16:creationId xmlns:a16="http://schemas.microsoft.com/office/drawing/2014/main" id="{618E1484-2E43-4408-8CB5-8B79DF0A414B}"/>
              </a:ext>
            </a:extLst>
          </p:cNvPr>
          <p:cNvSpPr>
            <a:spLocks noChangeArrowheads="1"/>
          </p:cNvSpPr>
          <p:nvPr/>
        </p:nvSpPr>
        <p:spPr bwMode="auto">
          <a:xfrm>
            <a:off x="6029325" y="4449763"/>
            <a:ext cx="1849438"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0" name="Rectangle 30">
            <a:extLst>
              <a:ext uri="{FF2B5EF4-FFF2-40B4-BE49-F238E27FC236}">
                <a16:creationId xmlns:a16="http://schemas.microsoft.com/office/drawing/2014/main" id="{D9CD63D6-004F-4C70-939F-3FA156E180A1}"/>
              </a:ext>
            </a:extLst>
          </p:cNvPr>
          <p:cNvSpPr>
            <a:spLocks noChangeArrowheads="1"/>
          </p:cNvSpPr>
          <p:nvPr/>
        </p:nvSpPr>
        <p:spPr bwMode="auto">
          <a:xfrm>
            <a:off x="6035675" y="4457700"/>
            <a:ext cx="18510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1" name="Rectangle 31">
            <a:extLst>
              <a:ext uri="{FF2B5EF4-FFF2-40B4-BE49-F238E27FC236}">
                <a16:creationId xmlns:a16="http://schemas.microsoft.com/office/drawing/2014/main" id="{F9D8ACE0-CE18-4156-BDCB-429B322030BF}"/>
              </a:ext>
            </a:extLst>
          </p:cNvPr>
          <p:cNvSpPr>
            <a:spLocks noChangeArrowheads="1"/>
          </p:cNvSpPr>
          <p:nvPr/>
        </p:nvSpPr>
        <p:spPr bwMode="auto">
          <a:xfrm>
            <a:off x="6043613" y="4465638"/>
            <a:ext cx="18510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2" name="Rectangle 32">
            <a:extLst>
              <a:ext uri="{FF2B5EF4-FFF2-40B4-BE49-F238E27FC236}">
                <a16:creationId xmlns:a16="http://schemas.microsoft.com/office/drawing/2014/main" id="{80C31F04-C5F2-43C8-A5BF-545A3E265B96}"/>
              </a:ext>
            </a:extLst>
          </p:cNvPr>
          <p:cNvSpPr>
            <a:spLocks noChangeArrowheads="1"/>
          </p:cNvSpPr>
          <p:nvPr/>
        </p:nvSpPr>
        <p:spPr bwMode="auto">
          <a:xfrm>
            <a:off x="5635625" y="3376613"/>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3" name="Rectangle 33">
            <a:extLst>
              <a:ext uri="{FF2B5EF4-FFF2-40B4-BE49-F238E27FC236}">
                <a16:creationId xmlns:a16="http://schemas.microsoft.com/office/drawing/2014/main" id="{4C78AF10-410C-4725-8A29-953510B38A69}"/>
              </a:ext>
            </a:extLst>
          </p:cNvPr>
          <p:cNvSpPr>
            <a:spLocks noChangeArrowheads="1"/>
          </p:cNvSpPr>
          <p:nvPr/>
        </p:nvSpPr>
        <p:spPr bwMode="auto">
          <a:xfrm>
            <a:off x="5643563" y="3384550"/>
            <a:ext cx="1849437"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4" name="Rectangle 34">
            <a:extLst>
              <a:ext uri="{FF2B5EF4-FFF2-40B4-BE49-F238E27FC236}">
                <a16:creationId xmlns:a16="http://schemas.microsoft.com/office/drawing/2014/main" id="{1C527512-288B-41ED-823C-68521CAE319D}"/>
              </a:ext>
            </a:extLst>
          </p:cNvPr>
          <p:cNvSpPr>
            <a:spLocks noChangeArrowheads="1"/>
          </p:cNvSpPr>
          <p:nvPr/>
        </p:nvSpPr>
        <p:spPr bwMode="auto">
          <a:xfrm>
            <a:off x="5651500" y="3392488"/>
            <a:ext cx="1849438"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5" name="Rectangle 35">
            <a:extLst>
              <a:ext uri="{FF2B5EF4-FFF2-40B4-BE49-F238E27FC236}">
                <a16:creationId xmlns:a16="http://schemas.microsoft.com/office/drawing/2014/main" id="{F23EC0FB-774D-4DF9-BB28-D14CF51133A1}"/>
              </a:ext>
            </a:extLst>
          </p:cNvPr>
          <p:cNvSpPr>
            <a:spLocks noChangeArrowheads="1"/>
          </p:cNvSpPr>
          <p:nvPr/>
        </p:nvSpPr>
        <p:spPr bwMode="auto">
          <a:xfrm>
            <a:off x="5657850" y="3400425"/>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6" name="Rectangle 36">
            <a:extLst>
              <a:ext uri="{FF2B5EF4-FFF2-40B4-BE49-F238E27FC236}">
                <a16:creationId xmlns:a16="http://schemas.microsoft.com/office/drawing/2014/main" id="{2E613C94-5B88-4B31-8A81-67BF62992BB4}"/>
              </a:ext>
            </a:extLst>
          </p:cNvPr>
          <p:cNvSpPr>
            <a:spLocks noChangeArrowheads="1"/>
          </p:cNvSpPr>
          <p:nvPr/>
        </p:nvSpPr>
        <p:spPr bwMode="auto">
          <a:xfrm>
            <a:off x="5249863" y="2311400"/>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7" name="Rectangle 37">
            <a:extLst>
              <a:ext uri="{FF2B5EF4-FFF2-40B4-BE49-F238E27FC236}">
                <a16:creationId xmlns:a16="http://schemas.microsoft.com/office/drawing/2014/main" id="{4FAFC66B-396F-46C2-B341-BD1195BECC6A}"/>
              </a:ext>
            </a:extLst>
          </p:cNvPr>
          <p:cNvSpPr>
            <a:spLocks noChangeArrowheads="1"/>
          </p:cNvSpPr>
          <p:nvPr/>
        </p:nvSpPr>
        <p:spPr bwMode="auto">
          <a:xfrm>
            <a:off x="5257800" y="2319338"/>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8" name="Rectangle 38">
            <a:extLst>
              <a:ext uri="{FF2B5EF4-FFF2-40B4-BE49-F238E27FC236}">
                <a16:creationId xmlns:a16="http://schemas.microsoft.com/office/drawing/2014/main" id="{25090C06-802D-415E-B047-894B31529728}"/>
              </a:ext>
            </a:extLst>
          </p:cNvPr>
          <p:cNvSpPr>
            <a:spLocks noChangeArrowheads="1"/>
          </p:cNvSpPr>
          <p:nvPr/>
        </p:nvSpPr>
        <p:spPr bwMode="auto">
          <a:xfrm>
            <a:off x="5265738" y="2327275"/>
            <a:ext cx="1849437"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39" name="Rectangle 39">
            <a:extLst>
              <a:ext uri="{FF2B5EF4-FFF2-40B4-BE49-F238E27FC236}">
                <a16:creationId xmlns:a16="http://schemas.microsoft.com/office/drawing/2014/main" id="{2FE21478-8D3C-4415-BE9B-0291DEACD4BA}"/>
              </a:ext>
            </a:extLst>
          </p:cNvPr>
          <p:cNvSpPr>
            <a:spLocks noChangeArrowheads="1"/>
          </p:cNvSpPr>
          <p:nvPr/>
        </p:nvSpPr>
        <p:spPr bwMode="auto">
          <a:xfrm>
            <a:off x="5273675" y="2335213"/>
            <a:ext cx="1849438"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40" name="Rectangle 40">
            <a:extLst>
              <a:ext uri="{FF2B5EF4-FFF2-40B4-BE49-F238E27FC236}">
                <a16:creationId xmlns:a16="http://schemas.microsoft.com/office/drawing/2014/main" id="{510F9950-5138-4989-A080-552F2009A994}"/>
              </a:ext>
            </a:extLst>
          </p:cNvPr>
          <p:cNvSpPr>
            <a:spLocks noChangeArrowheads="1"/>
          </p:cNvSpPr>
          <p:nvPr/>
        </p:nvSpPr>
        <p:spPr bwMode="auto">
          <a:xfrm>
            <a:off x="4864100" y="1246188"/>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41" name="Rectangle 41">
            <a:extLst>
              <a:ext uri="{FF2B5EF4-FFF2-40B4-BE49-F238E27FC236}">
                <a16:creationId xmlns:a16="http://schemas.microsoft.com/office/drawing/2014/main" id="{2A790E79-FA28-4990-9D87-3251837B0E0D}"/>
              </a:ext>
            </a:extLst>
          </p:cNvPr>
          <p:cNvSpPr>
            <a:spLocks noChangeArrowheads="1"/>
          </p:cNvSpPr>
          <p:nvPr/>
        </p:nvSpPr>
        <p:spPr bwMode="auto">
          <a:xfrm>
            <a:off x="4872038" y="1254125"/>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42" name="Rectangle 42">
            <a:extLst>
              <a:ext uri="{FF2B5EF4-FFF2-40B4-BE49-F238E27FC236}">
                <a16:creationId xmlns:a16="http://schemas.microsoft.com/office/drawing/2014/main" id="{00B751F6-7EAA-44C3-8F0D-9B17B6C5C779}"/>
              </a:ext>
            </a:extLst>
          </p:cNvPr>
          <p:cNvSpPr>
            <a:spLocks noChangeArrowheads="1"/>
          </p:cNvSpPr>
          <p:nvPr/>
        </p:nvSpPr>
        <p:spPr bwMode="auto">
          <a:xfrm>
            <a:off x="4879975" y="1262063"/>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43" name="Rectangle 43">
            <a:extLst>
              <a:ext uri="{FF2B5EF4-FFF2-40B4-BE49-F238E27FC236}">
                <a16:creationId xmlns:a16="http://schemas.microsoft.com/office/drawing/2014/main" id="{1B09BA07-4000-4F47-A3B3-52E3234C8CD0}"/>
              </a:ext>
            </a:extLst>
          </p:cNvPr>
          <p:cNvSpPr>
            <a:spLocks noChangeArrowheads="1"/>
          </p:cNvSpPr>
          <p:nvPr/>
        </p:nvSpPr>
        <p:spPr bwMode="auto">
          <a:xfrm>
            <a:off x="4887913" y="1270000"/>
            <a:ext cx="1849437"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44" name="Line 44">
            <a:extLst>
              <a:ext uri="{FF2B5EF4-FFF2-40B4-BE49-F238E27FC236}">
                <a16:creationId xmlns:a16="http://schemas.microsoft.com/office/drawing/2014/main" id="{3CDDD900-EF62-41FC-B8E9-57171F8EC660}"/>
              </a:ext>
            </a:extLst>
          </p:cNvPr>
          <p:cNvSpPr>
            <a:spLocks noChangeShapeType="1"/>
          </p:cNvSpPr>
          <p:nvPr/>
        </p:nvSpPr>
        <p:spPr bwMode="auto">
          <a:xfrm>
            <a:off x="5080000" y="1917700"/>
            <a:ext cx="1588" cy="72548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45" name="Line 45">
            <a:extLst>
              <a:ext uri="{FF2B5EF4-FFF2-40B4-BE49-F238E27FC236}">
                <a16:creationId xmlns:a16="http://schemas.microsoft.com/office/drawing/2014/main" id="{FFBA7A33-41F2-4F14-B36D-478CD8C0F23B}"/>
              </a:ext>
            </a:extLst>
          </p:cNvPr>
          <p:cNvSpPr>
            <a:spLocks noChangeShapeType="1"/>
          </p:cNvSpPr>
          <p:nvPr/>
        </p:nvSpPr>
        <p:spPr bwMode="auto">
          <a:xfrm>
            <a:off x="5080000" y="2643188"/>
            <a:ext cx="161925"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46" name="Line 46">
            <a:extLst>
              <a:ext uri="{FF2B5EF4-FFF2-40B4-BE49-F238E27FC236}">
                <a16:creationId xmlns:a16="http://schemas.microsoft.com/office/drawing/2014/main" id="{9CDFF184-9AD8-4B91-9E3B-75E6A5F76250}"/>
              </a:ext>
            </a:extLst>
          </p:cNvPr>
          <p:cNvSpPr>
            <a:spLocks noChangeShapeType="1"/>
          </p:cNvSpPr>
          <p:nvPr/>
        </p:nvSpPr>
        <p:spPr bwMode="auto">
          <a:xfrm>
            <a:off x="5465763" y="2982913"/>
            <a:ext cx="1587" cy="727075"/>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47" name="Line 47">
            <a:extLst>
              <a:ext uri="{FF2B5EF4-FFF2-40B4-BE49-F238E27FC236}">
                <a16:creationId xmlns:a16="http://schemas.microsoft.com/office/drawing/2014/main" id="{BAD652F7-4231-48B6-B96A-9EF348803A1F}"/>
              </a:ext>
            </a:extLst>
          </p:cNvPr>
          <p:cNvSpPr>
            <a:spLocks noChangeShapeType="1"/>
          </p:cNvSpPr>
          <p:nvPr/>
        </p:nvSpPr>
        <p:spPr bwMode="auto">
          <a:xfrm>
            <a:off x="5465763" y="3709988"/>
            <a:ext cx="161925"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48" name="Line 48">
            <a:extLst>
              <a:ext uri="{FF2B5EF4-FFF2-40B4-BE49-F238E27FC236}">
                <a16:creationId xmlns:a16="http://schemas.microsoft.com/office/drawing/2014/main" id="{A08AFD12-D1A7-4FFC-B450-8BFC4FA63F88}"/>
              </a:ext>
            </a:extLst>
          </p:cNvPr>
          <p:cNvSpPr>
            <a:spLocks noChangeShapeType="1"/>
          </p:cNvSpPr>
          <p:nvPr/>
        </p:nvSpPr>
        <p:spPr bwMode="auto">
          <a:xfrm>
            <a:off x="5851525" y="4049713"/>
            <a:ext cx="1588" cy="5857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49" name="Line 49">
            <a:extLst>
              <a:ext uri="{FF2B5EF4-FFF2-40B4-BE49-F238E27FC236}">
                <a16:creationId xmlns:a16="http://schemas.microsoft.com/office/drawing/2014/main" id="{EF044EAB-6A2A-4A33-938A-9D0484F1ECDF}"/>
              </a:ext>
            </a:extLst>
          </p:cNvPr>
          <p:cNvSpPr>
            <a:spLocks noChangeShapeType="1"/>
          </p:cNvSpPr>
          <p:nvPr/>
        </p:nvSpPr>
        <p:spPr bwMode="auto">
          <a:xfrm>
            <a:off x="5851525" y="4635500"/>
            <a:ext cx="161925" cy="158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50" name="Line 50">
            <a:extLst>
              <a:ext uri="{FF2B5EF4-FFF2-40B4-BE49-F238E27FC236}">
                <a16:creationId xmlns:a16="http://schemas.microsoft.com/office/drawing/2014/main" id="{374E9602-9F74-4A25-AF54-2CCD33B6DC58}"/>
              </a:ext>
            </a:extLst>
          </p:cNvPr>
          <p:cNvSpPr>
            <a:spLocks noChangeShapeType="1"/>
          </p:cNvSpPr>
          <p:nvPr/>
        </p:nvSpPr>
        <p:spPr bwMode="auto">
          <a:xfrm>
            <a:off x="6237288" y="4843463"/>
            <a:ext cx="1587" cy="587375"/>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51" name="Line 51">
            <a:extLst>
              <a:ext uri="{FF2B5EF4-FFF2-40B4-BE49-F238E27FC236}">
                <a16:creationId xmlns:a16="http://schemas.microsoft.com/office/drawing/2014/main" id="{0FDFF3AC-9D03-4BB7-A438-28339CA77597}"/>
              </a:ext>
            </a:extLst>
          </p:cNvPr>
          <p:cNvSpPr>
            <a:spLocks noChangeShapeType="1"/>
          </p:cNvSpPr>
          <p:nvPr/>
        </p:nvSpPr>
        <p:spPr bwMode="auto">
          <a:xfrm>
            <a:off x="6237288" y="5430838"/>
            <a:ext cx="161925" cy="1587"/>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52" name="Line 52">
            <a:extLst>
              <a:ext uri="{FF2B5EF4-FFF2-40B4-BE49-F238E27FC236}">
                <a16:creationId xmlns:a16="http://schemas.microsoft.com/office/drawing/2014/main" id="{213A7442-4642-4E17-97AC-9EB1E0ABF083}"/>
              </a:ext>
            </a:extLst>
          </p:cNvPr>
          <p:cNvSpPr>
            <a:spLocks noChangeShapeType="1"/>
          </p:cNvSpPr>
          <p:nvPr/>
        </p:nvSpPr>
        <p:spPr bwMode="auto">
          <a:xfrm>
            <a:off x="6623050" y="5638800"/>
            <a:ext cx="1588" cy="587375"/>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53" name="Line 53">
            <a:extLst>
              <a:ext uri="{FF2B5EF4-FFF2-40B4-BE49-F238E27FC236}">
                <a16:creationId xmlns:a16="http://schemas.microsoft.com/office/drawing/2014/main" id="{93DC21CD-055C-4B16-9189-38C1B0786EA5}"/>
              </a:ext>
            </a:extLst>
          </p:cNvPr>
          <p:cNvSpPr>
            <a:spLocks noChangeShapeType="1"/>
          </p:cNvSpPr>
          <p:nvPr/>
        </p:nvSpPr>
        <p:spPr bwMode="auto">
          <a:xfrm>
            <a:off x="6623050" y="6226175"/>
            <a:ext cx="161925" cy="1588"/>
          </a:xfrm>
          <a:prstGeom prst="line">
            <a:avLst/>
          </a:prstGeom>
          <a:noFill/>
          <a:ln w="301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54" name="Rectangle 54">
            <a:extLst>
              <a:ext uri="{FF2B5EF4-FFF2-40B4-BE49-F238E27FC236}">
                <a16:creationId xmlns:a16="http://schemas.microsoft.com/office/drawing/2014/main" id="{0DA5D38A-B273-4CD9-9900-761602DDA75B}"/>
              </a:ext>
            </a:extLst>
          </p:cNvPr>
          <p:cNvSpPr>
            <a:spLocks noChangeArrowheads="1"/>
          </p:cNvSpPr>
          <p:nvPr/>
        </p:nvSpPr>
        <p:spPr bwMode="auto">
          <a:xfrm>
            <a:off x="6784975" y="6024563"/>
            <a:ext cx="1749425" cy="4095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55" name="Rectangle 55">
            <a:extLst>
              <a:ext uri="{FF2B5EF4-FFF2-40B4-BE49-F238E27FC236}">
                <a16:creationId xmlns:a16="http://schemas.microsoft.com/office/drawing/2014/main" id="{9D43F15C-A170-464E-9BB6-7B720845365F}"/>
              </a:ext>
            </a:extLst>
          </p:cNvPr>
          <p:cNvSpPr>
            <a:spLocks noChangeArrowheads="1"/>
          </p:cNvSpPr>
          <p:nvPr/>
        </p:nvSpPr>
        <p:spPr bwMode="auto">
          <a:xfrm>
            <a:off x="7311893" y="6093783"/>
            <a:ext cx="5690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dirty="0">
                <a:solidFill>
                  <a:srgbClr val="000000"/>
                </a:solidFill>
                <a:latin typeface="Arial" panose="020B0604020202020204" pitchFamily="34" charset="0"/>
              </a:rPr>
              <a:t>NIMO</a:t>
            </a:r>
            <a:endParaRPr lang="en-US" altLang="en-US" dirty="0"/>
          </a:p>
        </p:txBody>
      </p:sp>
      <p:sp>
        <p:nvSpPr>
          <p:cNvPr id="640056" name="Rectangle 56">
            <a:extLst>
              <a:ext uri="{FF2B5EF4-FFF2-40B4-BE49-F238E27FC236}">
                <a16:creationId xmlns:a16="http://schemas.microsoft.com/office/drawing/2014/main" id="{47A8BA0C-A1D4-42D2-A9ED-CEC334CD0D3D}"/>
              </a:ext>
            </a:extLst>
          </p:cNvPr>
          <p:cNvSpPr>
            <a:spLocks noChangeArrowheads="1"/>
          </p:cNvSpPr>
          <p:nvPr/>
        </p:nvSpPr>
        <p:spPr bwMode="auto">
          <a:xfrm>
            <a:off x="6784975" y="6024563"/>
            <a:ext cx="1749425" cy="4095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
        <p:nvSpPr>
          <p:cNvPr id="640057" name="Rectangle 57">
            <a:extLst>
              <a:ext uri="{FF2B5EF4-FFF2-40B4-BE49-F238E27FC236}">
                <a16:creationId xmlns:a16="http://schemas.microsoft.com/office/drawing/2014/main" id="{8D7E7159-BBB1-4FD4-89C4-33FF41B9964F}"/>
              </a:ext>
            </a:extLst>
          </p:cNvPr>
          <p:cNvSpPr>
            <a:spLocks noChangeArrowheads="1"/>
          </p:cNvSpPr>
          <p:nvPr/>
        </p:nvSpPr>
        <p:spPr bwMode="auto">
          <a:xfrm>
            <a:off x="6399213" y="5230813"/>
            <a:ext cx="1849437" cy="4079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58" name="Rectangle 58">
            <a:extLst>
              <a:ext uri="{FF2B5EF4-FFF2-40B4-BE49-F238E27FC236}">
                <a16:creationId xmlns:a16="http://schemas.microsoft.com/office/drawing/2014/main" id="{DBD40B37-F52C-465F-A741-1FAD498FFE41}"/>
              </a:ext>
            </a:extLst>
          </p:cNvPr>
          <p:cNvSpPr>
            <a:spLocks noChangeArrowheads="1"/>
          </p:cNvSpPr>
          <p:nvPr/>
        </p:nvSpPr>
        <p:spPr bwMode="auto">
          <a:xfrm>
            <a:off x="6467475" y="5300663"/>
            <a:ext cx="1695450" cy="2587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Type 1 Incidents</a:t>
            </a:r>
            <a:endParaRPr lang="en-US" altLang="en-US"/>
          </a:p>
        </p:txBody>
      </p:sp>
      <p:sp>
        <p:nvSpPr>
          <p:cNvPr id="640060" name="Rectangle 60">
            <a:extLst>
              <a:ext uri="{FF2B5EF4-FFF2-40B4-BE49-F238E27FC236}">
                <a16:creationId xmlns:a16="http://schemas.microsoft.com/office/drawing/2014/main" id="{36C54C8A-4A28-41A4-9A20-95A9D21DF00A}"/>
              </a:ext>
            </a:extLst>
          </p:cNvPr>
          <p:cNvSpPr>
            <a:spLocks noChangeArrowheads="1"/>
          </p:cNvSpPr>
          <p:nvPr/>
        </p:nvSpPr>
        <p:spPr bwMode="auto">
          <a:xfrm>
            <a:off x="6013450" y="4435475"/>
            <a:ext cx="1851025" cy="4079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61" name="Rectangle 61">
            <a:extLst>
              <a:ext uri="{FF2B5EF4-FFF2-40B4-BE49-F238E27FC236}">
                <a16:creationId xmlns:a16="http://schemas.microsoft.com/office/drawing/2014/main" id="{0305B289-1EA2-4AD7-AA86-8F4A6B7D6649}"/>
              </a:ext>
            </a:extLst>
          </p:cNvPr>
          <p:cNvSpPr>
            <a:spLocks noChangeArrowheads="1"/>
          </p:cNvSpPr>
          <p:nvPr/>
        </p:nvSpPr>
        <p:spPr bwMode="auto">
          <a:xfrm>
            <a:off x="6083300" y="4505325"/>
            <a:ext cx="16954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Type 2 Incidents</a:t>
            </a:r>
            <a:endParaRPr lang="en-US" altLang="en-US"/>
          </a:p>
        </p:txBody>
      </p:sp>
      <p:sp>
        <p:nvSpPr>
          <p:cNvPr id="640062" name="Rectangle 62">
            <a:extLst>
              <a:ext uri="{FF2B5EF4-FFF2-40B4-BE49-F238E27FC236}">
                <a16:creationId xmlns:a16="http://schemas.microsoft.com/office/drawing/2014/main" id="{C9FF51D7-93C2-41DB-AC0A-DC1016FAD826}"/>
              </a:ext>
            </a:extLst>
          </p:cNvPr>
          <p:cNvSpPr>
            <a:spLocks noChangeArrowheads="1"/>
          </p:cNvSpPr>
          <p:nvPr/>
        </p:nvSpPr>
        <p:spPr bwMode="auto">
          <a:xfrm>
            <a:off x="6013450" y="4435475"/>
            <a:ext cx="1851025" cy="4079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63" name="Rectangle 63">
            <a:extLst>
              <a:ext uri="{FF2B5EF4-FFF2-40B4-BE49-F238E27FC236}">
                <a16:creationId xmlns:a16="http://schemas.microsoft.com/office/drawing/2014/main" id="{FA624005-DAB1-4145-A5D0-23D04CD95A04}"/>
              </a:ext>
            </a:extLst>
          </p:cNvPr>
          <p:cNvSpPr>
            <a:spLocks noChangeArrowheads="1"/>
          </p:cNvSpPr>
          <p:nvPr/>
        </p:nvSpPr>
        <p:spPr bwMode="auto">
          <a:xfrm>
            <a:off x="5627688" y="3370263"/>
            <a:ext cx="1851025" cy="679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64" name="Rectangle 64">
            <a:extLst>
              <a:ext uri="{FF2B5EF4-FFF2-40B4-BE49-F238E27FC236}">
                <a16:creationId xmlns:a16="http://schemas.microsoft.com/office/drawing/2014/main" id="{FD7FF913-2FC2-4790-B702-F6AFB5337029}"/>
              </a:ext>
            </a:extLst>
          </p:cNvPr>
          <p:cNvSpPr>
            <a:spLocks noChangeArrowheads="1"/>
          </p:cNvSpPr>
          <p:nvPr/>
        </p:nvSpPr>
        <p:spPr bwMode="auto">
          <a:xfrm>
            <a:off x="5697538" y="3440113"/>
            <a:ext cx="16938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Extended Attack</a:t>
            </a:r>
            <a:endParaRPr lang="en-US" altLang="en-US"/>
          </a:p>
        </p:txBody>
      </p:sp>
      <p:sp>
        <p:nvSpPr>
          <p:cNvPr id="640065" name="Rectangle 65">
            <a:extLst>
              <a:ext uri="{FF2B5EF4-FFF2-40B4-BE49-F238E27FC236}">
                <a16:creationId xmlns:a16="http://schemas.microsoft.com/office/drawing/2014/main" id="{488DDC62-73BE-4305-860C-B92C7926879D}"/>
              </a:ext>
            </a:extLst>
          </p:cNvPr>
          <p:cNvSpPr>
            <a:spLocks noChangeArrowheads="1"/>
          </p:cNvSpPr>
          <p:nvPr/>
        </p:nvSpPr>
        <p:spPr bwMode="auto">
          <a:xfrm>
            <a:off x="5697538" y="3709988"/>
            <a:ext cx="16954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Type 3 Incidents</a:t>
            </a:r>
            <a:endParaRPr lang="en-US" altLang="en-US"/>
          </a:p>
        </p:txBody>
      </p:sp>
      <p:sp>
        <p:nvSpPr>
          <p:cNvPr id="640066" name="Rectangle 66">
            <a:extLst>
              <a:ext uri="{FF2B5EF4-FFF2-40B4-BE49-F238E27FC236}">
                <a16:creationId xmlns:a16="http://schemas.microsoft.com/office/drawing/2014/main" id="{7B0269BC-279D-4220-AE67-F3A70BD083C8}"/>
              </a:ext>
            </a:extLst>
          </p:cNvPr>
          <p:cNvSpPr>
            <a:spLocks noChangeArrowheads="1"/>
          </p:cNvSpPr>
          <p:nvPr/>
        </p:nvSpPr>
        <p:spPr bwMode="auto">
          <a:xfrm>
            <a:off x="5627688" y="3370263"/>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67" name="Rectangle 67">
            <a:extLst>
              <a:ext uri="{FF2B5EF4-FFF2-40B4-BE49-F238E27FC236}">
                <a16:creationId xmlns:a16="http://schemas.microsoft.com/office/drawing/2014/main" id="{730A4FEB-2614-49D1-A561-B41A66C1726D}"/>
              </a:ext>
            </a:extLst>
          </p:cNvPr>
          <p:cNvSpPr>
            <a:spLocks noChangeArrowheads="1"/>
          </p:cNvSpPr>
          <p:nvPr/>
        </p:nvSpPr>
        <p:spPr bwMode="auto">
          <a:xfrm>
            <a:off x="5241925" y="2305050"/>
            <a:ext cx="1851025" cy="677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68" name="Rectangle 68">
            <a:extLst>
              <a:ext uri="{FF2B5EF4-FFF2-40B4-BE49-F238E27FC236}">
                <a16:creationId xmlns:a16="http://schemas.microsoft.com/office/drawing/2014/main" id="{A2491370-4027-4CEB-9DC5-720BA3284EBC}"/>
              </a:ext>
            </a:extLst>
          </p:cNvPr>
          <p:cNvSpPr>
            <a:spLocks noChangeArrowheads="1"/>
          </p:cNvSpPr>
          <p:nvPr/>
        </p:nvSpPr>
        <p:spPr bwMode="auto">
          <a:xfrm>
            <a:off x="5311775" y="2374900"/>
            <a:ext cx="12858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Initial Attack</a:t>
            </a:r>
            <a:endParaRPr lang="en-US" altLang="en-US"/>
          </a:p>
        </p:txBody>
      </p:sp>
      <p:sp>
        <p:nvSpPr>
          <p:cNvPr id="640069" name="Rectangle 69">
            <a:extLst>
              <a:ext uri="{FF2B5EF4-FFF2-40B4-BE49-F238E27FC236}">
                <a16:creationId xmlns:a16="http://schemas.microsoft.com/office/drawing/2014/main" id="{59B212EB-0F5C-42A5-8F97-AA3E591B8432}"/>
              </a:ext>
            </a:extLst>
          </p:cNvPr>
          <p:cNvSpPr>
            <a:spLocks noChangeArrowheads="1"/>
          </p:cNvSpPr>
          <p:nvPr/>
        </p:nvSpPr>
        <p:spPr bwMode="auto">
          <a:xfrm>
            <a:off x="5311775" y="2644775"/>
            <a:ext cx="16954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Type 4 Incidents</a:t>
            </a:r>
            <a:endParaRPr lang="en-US" altLang="en-US"/>
          </a:p>
        </p:txBody>
      </p:sp>
      <p:sp>
        <p:nvSpPr>
          <p:cNvPr id="640070" name="Rectangle 70">
            <a:extLst>
              <a:ext uri="{FF2B5EF4-FFF2-40B4-BE49-F238E27FC236}">
                <a16:creationId xmlns:a16="http://schemas.microsoft.com/office/drawing/2014/main" id="{FAE0F5E8-5EEE-4365-8812-7150103F4C94}"/>
              </a:ext>
            </a:extLst>
          </p:cNvPr>
          <p:cNvSpPr>
            <a:spLocks noChangeArrowheads="1"/>
          </p:cNvSpPr>
          <p:nvPr/>
        </p:nvSpPr>
        <p:spPr bwMode="auto">
          <a:xfrm>
            <a:off x="5241925" y="2305050"/>
            <a:ext cx="1851025" cy="6778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71" name="Rectangle 71">
            <a:extLst>
              <a:ext uri="{FF2B5EF4-FFF2-40B4-BE49-F238E27FC236}">
                <a16:creationId xmlns:a16="http://schemas.microsoft.com/office/drawing/2014/main" id="{52DE8E15-402A-43A6-BC28-57D23741CAC3}"/>
              </a:ext>
            </a:extLst>
          </p:cNvPr>
          <p:cNvSpPr>
            <a:spLocks noChangeArrowheads="1"/>
          </p:cNvSpPr>
          <p:nvPr/>
        </p:nvSpPr>
        <p:spPr bwMode="auto">
          <a:xfrm>
            <a:off x="4856163" y="1238250"/>
            <a:ext cx="1851025" cy="679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0072" name="Rectangle 72">
            <a:extLst>
              <a:ext uri="{FF2B5EF4-FFF2-40B4-BE49-F238E27FC236}">
                <a16:creationId xmlns:a16="http://schemas.microsoft.com/office/drawing/2014/main" id="{73534A45-471A-4E12-8488-C1F6E5672B07}"/>
              </a:ext>
            </a:extLst>
          </p:cNvPr>
          <p:cNvSpPr>
            <a:spLocks noChangeArrowheads="1"/>
          </p:cNvSpPr>
          <p:nvPr/>
        </p:nvSpPr>
        <p:spPr bwMode="auto">
          <a:xfrm>
            <a:off x="4926013" y="1309688"/>
            <a:ext cx="12858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Initial Attack</a:t>
            </a:r>
            <a:endParaRPr lang="en-US" altLang="en-US"/>
          </a:p>
        </p:txBody>
      </p:sp>
      <p:sp>
        <p:nvSpPr>
          <p:cNvPr id="640073" name="Rectangle 73">
            <a:extLst>
              <a:ext uri="{FF2B5EF4-FFF2-40B4-BE49-F238E27FC236}">
                <a16:creationId xmlns:a16="http://schemas.microsoft.com/office/drawing/2014/main" id="{F91563E0-5B94-415E-B05B-3EF7A37448BD}"/>
              </a:ext>
            </a:extLst>
          </p:cNvPr>
          <p:cNvSpPr>
            <a:spLocks noChangeArrowheads="1"/>
          </p:cNvSpPr>
          <p:nvPr/>
        </p:nvSpPr>
        <p:spPr bwMode="auto">
          <a:xfrm>
            <a:off x="4926013" y="1579563"/>
            <a:ext cx="16954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b="1">
                <a:solidFill>
                  <a:srgbClr val="000000"/>
                </a:solidFill>
                <a:latin typeface="Arial" panose="020B0604020202020204" pitchFamily="34" charset="0"/>
              </a:rPr>
              <a:t>Type 5 Incidents</a:t>
            </a:r>
            <a:endParaRPr lang="en-US" altLang="en-US"/>
          </a:p>
        </p:txBody>
      </p:sp>
      <p:sp>
        <p:nvSpPr>
          <p:cNvPr id="640074" name="Rectangle 74">
            <a:extLst>
              <a:ext uri="{FF2B5EF4-FFF2-40B4-BE49-F238E27FC236}">
                <a16:creationId xmlns:a16="http://schemas.microsoft.com/office/drawing/2014/main" id="{0546696E-334F-4F69-8126-68030330ABF7}"/>
              </a:ext>
            </a:extLst>
          </p:cNvPr>
          <p:cNvSpPr>
            <a:spLocks noChangeArrowheads="1"/>
          </p:cNvSpPr>
          <p:nvPr/>
        </p:nvSpPr>
        <p:spPr bwMode="auto">
          <a:xfrm>
            <a:off x="4856163" y="1238250"/>
            <a:ext cx="1851025" cy="6794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75" name="Line 75">
            <a:extLst>
              <a:ext uri="{FF2B5EF4-FFF2-40B4-BE49-F238E27FC236}">
                <a16:creationId xmlns:a16="http://schemas.microsoft.com/office/drawing/2014/main" id="{718F0F5E-1A74-4C75-9484-F6C56E032D7F}"/>
              </a:ext>
            </a:extLst>
          </p:cNvPr>
          <p:cNvSpPr>
            <a:spLocks noChangeShapeType="1"/>
          </p:cNvSpPr>
          <p:nvPr/>
        </p:nvSpPr>
        <p:spPr bwMode="auto">
          <a:xfrm>
            <a:off x="4538663" y="1262063"/>
            <a:ext cx="15875" cy="2482850"/>
          </a:xfrm>
          <a:prstGeom prst="line">
            <a:avLst/>
          </a:prstGeom>
          <a:noFill/>
          <a:ln w="38100">
            <a:solidFill>
              <a:srgbClr val="EBF10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0076" name="Line 76">
            <a:extLst>
              <a:ext uri="{FF2B5EF4-FFF2-40B4-BE49-F238E27FC236}">
                <a16:creationId xmlns:a16="http://schemas.microsoft.com/office/drawing/2014/main" id="{57B347CC-FA2A-4617-9270-C57A6E61F67B}"/>
              </a:ext>
            </a:extLst>
          </p:cNvPr>
          <p:cNvSpPr>
            <a:spLocks noChangeShapeType="1"/>
          </p:cNvSpPr>
          <p:nvPr/>
        </p:nvSpPr>
        <p:spPr bwMode="auto">
          <a:xfrm>
            <a:off x="4986338" y="3367088"/>
            <a:ext cx="14287" cy="16684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0077" name="Line 77">
            <a:extLst>
              <a:ext uri="{FF2B5EF4-FFF2-40B4-BE49-F238E27FC236}">
                <a16:creationId xmlns:a16="http://schemas.microsoft.com/office/drawing/2014/main" id="{DC0437DE-1026-4D56-ACC0-3EBADE4C7579}"/>
              </a:ext>
            </a:extLst>
          </p:cNvPr>
          <p:cNvSpPr>
            <a:spLocks noChangeShapeType="1"/>
          </p:cNvSpPr>
          <p:nvPr/>
        </p:nvSpPr>
        <p:spPr bwMode="auto">
          <a:xfrm>
            <a:off x="5446713" y="4398963"/>
            <a:ext cx="0" cy="20177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0078" name="Text Box 78">
            <a:extLst>
              <a:ext uri="{FF2B5EF4-FFF2-40B4-BE49-F238E27FC236}">
                <a16:creationId xmlns:a16="http://schemas.microsoft.com/office/drawing/2014/main" id="{9E4800C2-5635-4767-B928-B2E833C1B87E}"/>
              </a:ext>
            </a:extLst>
          </p:cNvPr>
          <p:cNvSpPr txBox="1">
            <a:spLocks noChangeArrowheads="1"/>
          </p:cNvSpPr>
          <p:nvPr/>
        </p:nvSpPr>
        <p:spPr bwMode="auto">
          <a:xfrm>
            <a:off x="2882900" y="1933575"/>
            <a:ext cx="14879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EBF107"/>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Local Dispatch</a:t>
            </a:r>
          </a:p>
          <a:p>
            <a:r>
              <a:rPr lang="en-US" altLang="en-US" dirty="0">
                <a:solidFill>
                  <a:srgbClr val="EBF107"/>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(The Zones)</a:t>
            </a:r>
          </a:p>
        </p:txBody>
      </p:sp>
      <p:sp>
        <p:nvSpPr>
          <p:cNvPr id="640079" name="Text Box 79">
            <a:extLst>
              <a:ext uri="{FF2B5EF4-FFF2-40B4-BE49-F238E27FC236}">
                <a16:creationId xmlns:a16="http://schemas.microsoft.com/office/drawing/2014/main" id="{CA9585DA-1D53-47DE-8C82-A04131DBA5AD}"/>
              </a:ext>
            </a:extLst>
          </p:cNvPr>
          <p:cNvSpPr txBox="1">
            <a:spLocks noChangeArrowheads="1"/>
          </p:cNvSpPr>
          <p:nvPr/>
        </p:nvSpPr>
        <p:spPr bwMode="auto">
          <a:xfrm>
            <a:off x="2854325" y="3763963"/>
            <a:ext cx="17951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Regional Dispatch</a:t>
            </a:r>
          </a:p>
          <a:p>
            <a:r>
              <a:rPr lang="en-US" altLang="en-US" dirty="0">
                <a:solidFill>
                  <a:srgbClr val="FF33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(The GACCs)</a:t>
            </a:r>
          </a:p>
        </p:txBody>
      </p:sp>
      <p:sp>
        <p:nvSpPr>
          <p:cNvPr id="640080" name="Text Box 80">
            <a:extLst>
              <a:ext uri="{FF2B5EF4-FFF2-40B4-BE49-F238E27FC236}">
                <a16:creationId xmlns:a16="http://schemas.microsoft.com/office/drawing/2014/main" id="{9832CF77-1638-4ECB-A1E5-41300E165B66}"/>
              </a:ext>
            </a:extLst>
          </p:cNvPr>
          <p:cNvSpPr txBox="1">
            <a:spLocks noChangeArrowheads="1"/>
          </p:cNvSpPr>
          <p:nvPr/>
        </p:nvSpPr>
        <p:spPr bwMode="auto">
          <a:xfrm>
            <a:off x="2868613" y="5378450"/>
            <a:ext cx="17636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effectLst>
                  <a:outerShdw blurRad="38100" dist="50800" dir="2700000" algn="ctr" rotWithShape="0">
                    <a:schemeClr val="bg2">
                      <a:lumMod val="95000"/>
                      <a:lumOff val="5000"/>
                    </a:schemeClr>
                  </a:outerShdw>
                </a:effectLst>
                <a:latin typeface="Tahoma" panose="020B0604030504040204" pitchFamily="34" charset="0"/>
                <a:ea typeface="Tahoma" panose="020B0604030504040204" pitchFamily="34" charset="0"/>
                <a:cs typeface="Tahoma" panose="020B0604030504040204" pitchFamily="34" charset="0"/>
              </a:rPr>
              <a:t>National Dispatch</a:t>
            </a:r>
          </a:p>
          <a:p>
            <a:r>
              <a:rPr lang="en-US" altLang="en-US" dirty="0">
                <a:solidFill>
                  <a:srgbClr val="FF0000"/>
                </a:solidFill>
                <a:effectLst>
                  <a:outerShdw blurRad="38100" dist="50800" dir="2700000" algn="ctr" rotWithShape="0">
                    <a:schemeClr val="bg2">
                      <a:lumMod val="95000"/>
                      <a:lumOff val="5000"/>
                    </a:schemeClr>
                  </a:outerShdw>
                </a:effectLst>
                <a:latin typeface="Tahoma" panose="020B0604030504040204" pitchFamily="34" charset="0"/>
                <a:ea typeface="Tahoma" panose="020B0604030504040204" pitchFamily="34" charset="0"/>
                <a:cs typeface="Tahoma" panose="020B0604030504040204" pitchFamily="34" charset="0"/>
              </a:rPr>
              <a:t> (NICC)</a:t>
            </a:r>
          </a:p>
        </p:txBody>
      </p:sp>
      <p:sp>
        <p:nvSpPr>
          <p:cNvPr id="640082" name="Rectangle 82">
            <a:extLst>
              <a:ext uri="{FF2B5EF4-FFF2-40B4-BE49-F238E27FC236}">
                <a16:creationId xmlns:a16="http://schemas.microsoft.com/office/drawing/2014/main" id="{8C4B450C-4FF5-438C-AAFD-0C2A60554A21}"/>
              </a:ext>
            </a:extLst>
          </p:cNvPr>
          <p:cNvSpPr>
            <a:spLocks noChangeArrowheads="1"/>
          </p:cNvSpPr>
          <p:nvPr/>
        </p:nvSpPr>
        <p:spPr bwMode="auto">
          <a:xfrm>
            <a:off x="130176" y="1091396"/>
            <a:ext cx="30765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rgbClr val="003300"/>
                </a:solidFill>
                <a:latin typeface="Book Antiqua" panose="02040602050305030304" pitchFamily="18" charset="0"/>
              </a:rPr>
              <a:t>Fire Complexity Levels</a:t>
            </a:r>
          </a:p>
        </p:txBody>
      </p:sp>
      <p:sp>
        <p:nvSpPr>
          <p:cNvPr id="640083" name="Text Box 83">
            <a:extLst>
              <a:ext uri="{FF2B5EF4-FFF2-40B4-BE49-F238E27FC236}">
                <a16:creationId xmlns:a16="http://schemas.microsoft.com/office/drawing/2014/main" id="{F446ED78-08ED-4F19-B309-AC921421B3B5}"/>
              </a:ext>
            </a:extLst>
          </p:cNvPr>
          <p:cNvSpPr txBox="1">
            <a:spLocks noChangeArrowheads="1"/>
          </p:cNvSpPr>
          <p:nvPr/>
        </p:nvSpPr>
        <p:spPr bwMode="auto">
          <a:xfrm>
            <a:off x="469227" y="4470426"/>
            <a:ext cx="2046288" cy="92333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Incidents that typically request </a:t>
            </a:r>
          </a:p>
          <a:p>
            <a:r>
              <a:rPr lang="en-US" altLang="en-US" sz="1800" dirty="0">
                <a:solidFill>
                  <a:schemeClr val="bg2">
                    <a:lumMod val="95000"/>
                    <a:lumOff val="5000"/>
                  </a:schemeClr>
                </a:solidFill>
                <a:latin typeface="Tahoma" panose="020B0604030504040204" pitchFamily="34" charset="0"/>
                <a:ea typeface="Tahoma" panose="020B0604030504040204" pitchFamily="34" charset="0"/>
                <a:cs typeface="Tahoma" panose="020B0604030504040204" pitchFamily="34" charset="0"/>
              </a:rPr>
              <a:t>NIROPS support</a:t>
            </a:r>
          </a:p>
        </p:txBody>
      </p:sp>
      <p:sp>
        <p:nvSpPr>
          <p:cNvPr id="640085" name="AutoShape 85">
            <a:extLst>
              <a:ext uri="{FF2B5EF4-FFF2-40B4-BE49-F238E27FC236}">
                <a16:creationId xmlns:a16="http://schemas.microsoft.com/office/drawing/2014/main" id="{C7BF8E9C-37A2-4F34-B195-68600A6F4961}"/>
              </a:ext>
            </a:extLst>
          </p:cNvPr>
          <p:cNvSpPr>
            <a:spLocks/>
          </p:cNvSpPr>
          <p:nvPr/>
        </p:nvSpPr>
        <p:spPr bwMode="auto">
          <a:xfrm>
            <a:off x="2298737" y="3367088"/>
            <a:ext cx="481012" cy="3095625"/>
          </a:xfrm>
          <a:prstGeom prst="leftBrace">
            <a:avLst>
              <a:gd name="adj1" fmla="val 28465"/>
              <a:gd name="adj2" fmla="val 50000"/>
            </a:avLst>
          </a:prstGeom>
          <a:noFill/>
          <a:ln w="28575">
            <a:solidFill>
              <a:schemeClr val="bg2">
                <a:lumMod val="95000"/>
                <a:lumOff val="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7" name="Picture 5" descr="PICT0007">
            <a:extLst>
              <a:ext uri="{FF2B5EF4-FFF2-40B4-BE49-F238E27FC236}">
                <a16:creationId xmlns:a16="http://schemas.microsoft.com/office/drawing/2014/main" id="{849B038F-717C-40A8-BA63-12F17E2CE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3554" name="Rectangle 2">
            <a:extLst>
              <a:ext uri="{FF2B5EF4-FFF2-40B4-BE49-F238E27FC236}">
                <a16:creationId xmlns:a16="http://schemas.microsoft.com/office/drawing/2014/main" id="{EF6D5486-F7A1-4B78-97E3-31A71748869C}"/>
              </a:ext>
            </a:extLst>
          </p:cNvPr>
          <p:cNvSpPr>
            <a:spLocks noGrp="1" noChangeArrowheads="1"/>
          </p:cNvSpPr>
          <p:nvPr>
            <p:ph type="title"/>
          </p:nvPr>
        </p:nvSpPr>
        <p:spPr>
          <a:xfrm>
            <a:off x="655638" y="506413"/>
            <a:ext cx="7772400" cy="1143000"/>
          </a:xfrm>
        </p:spPr>
        <p:txBody>
          <a:bodyPr/>
          <a:lstStyle/>
          <a:p>
            <a:r>
              <a:rPr lang="en-US" altLang="en-US" sz="4000" b="1">
                <a:solidFill>
                  <a:srgbClr val="F7FAFB"/>
                </a:solidFill>
              </a:rPr>
              <a:t>So where does NIROPS fit into this organization?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a:extLst>
              <a:ext uri="{FF2B5EF4-FFF2-40B4-BE49-F238E27FC236}">
                <a16:creationId xmlns:a16="http://schemas.microsoft.com/office/drawing/2014/main" id="{F5807D01-D1E1-487C-AA43-BA3C5D8EF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50" y="5535982"/>
            <a:ext cx="17145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3" descr="DSC00002">
            <a:extLst>
              <a:ext uri="{FF2B5EF4-FFF2-40B4-BE49-F238E27FC236}">
                <a16:creationId xmlns:a16="http://schemas.microsoft.com/office/drawing/2014/main" id="{5C414BB2-2C01-4C73-BD32-CB5712194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25" b="8014"/>
          <a:stretch>
            <a:fillRect/>
          </a:stretch>
        </p:blipFill>
        <p:spPr bwMode="auto">
          <a:xfrm>
            <a:off x="158584" y="3314294"/>
            <a:ext cx="180657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90" name="Text Box 6">
            <a:extLst>
              <a:ext uri="{FF2B5EF4-FFF2-40B4-BE49-F238E27FC236}">
                <a16:creationId xmlns:a16="http://schemas.microsoft.com/office/drawing/2014/main" id="{C3B26F44-EECF-4FFE-BA7B-47EE4E557440}"/>
              </a:ext>
            </a:extLst>
          </p:cNvPr>
          <p:cNvSpPr txBox="1">
            <a:spLocks noChangeArrowheads="1"/>
          </p:cNvSpPr>
          <p:nvPr/>
        </p:nvSpPr>
        <p:spPr bwMode="auto">
          <a:xfrm>
            <a:off x="5354638" y="3979863"/>
            <a:ext cx="3567112" cy="2308225"/>
          </a:xfrm>
          <a:prstGeom prst="rect">
            <a:avLst/>
          </a:prstGeom>
          <a:solidFill>
            <a:schemeClr val="accent4">
              <a:lumMod val="20000"/>
              <a:lumOff val="80000"/>
            </a:schemeClr>
          </a:solidFill>
          <a:ln w="22225">
            <a:solidFill>
              <a:schemeClr val="bg2"/>
            </a:solidFill>
            <a:miter lim="800000"/>
            <a:headEnd/>
            <a:tailEnd/>
          </a:ln>
          <a:effectLst>
            <a:outerShdw blurRad="50800" dist="38100" dir="2700000" algn="tl" rotWithShape="0">
              <a:schemeClr val="bg2"/>
            </a:outerShdw>
          </a:effectLst>
        </p:spPr>
        <p:txBody>
          <a:bodyPr>
            <a:spAutoFit/>
          </a:bodyPr>
          <a:lstStyle/>
          <a:p>
            <a:pPr>
              <a:defRPr/>
            </a:pPr>
            <a:endParaRPr lang="en-US" dirty="0">
              <a:solidFill>
                <a:srgbClr val="003300"/>
              </a:solidFill>
            </a:endParaRPr>
          </a:p>
          <a:p>
            <a:pPr>
              <a:defRPr/>
            </a:pPr>
            <a:r>
              <a:rPr lang="en-US" dirty="0">
                <a:solidFill>
                  <a:schemeClr val="bg2"/>
                </a:solidFill>
                <a:latin typeface="Calibri" pitchFamily="34" charset="0"/>
                <a:cs typeface="Calibri" pitchFamily="34" charset="0"/>
              </a:rPr>
              <a:t>National resources are those which have national utilization, high demand, limited availability, and unique status reporting requirements</a:t>
            </a:r>
          </a:p>
          <a:p>
            <a:pPr>
              <a:defRPr/>
            </a:pPr>
            <a:endParaRPr lang="en-US" dirty="0">
              <a:solidFill>
                <a:schemeClr val="bg2"/>
              </a:solidFill>
              <a:latin typeface="Calibri" pitchFamily="34" charset="0"/>
              <a:cs typeface="Calibri" pitchFamily="34" charset="0"/>
            </a:endParaRPr>
          </a:p>
          <a:p>
            <a:pPr>
              <a:defRPr/>
            </a:pPr>
            <a:endParaRPr lang="en-US" dirty="0">
              <a:solidFill>
                <a:schemeClr val="bg2"/>
              </a:solidFill>
              <a:latin typeface="Calibri" pitchFamily="34" charset="0"/>
              <a:cs typeface="Calibri" pitchFamily="34" charset="0"/>
            </a:endParaRPr>
          </a:p>
          <a:p>
            <a:pPr>
              <a:defRPr/>
            </a:pPr>
            <a:endParaRPr lang="en-US" dirty="0">
              <a:solidFill>
                <a:srgbClr val="003300"/>
              </a:solidFill>
            </a:endParaRPr>
          </a:p>
          <a:p>
            <a:pPr>
              <a:defRPr/>
            </a:pPr>
            <a:endParaRPr lang="en-US" b="1" dirty="0">
              <a:solidFill>
                <a:srgbClr val="EBF107"/>
              </a:solidFill>
            </a:endParaRPr>
          </a:p>
        </p:txBody>
      </p:sp>
      <p:sp>
        <p:nvSpPr>
          <p:cNvPr id="45059" name="Content Placeholder 2">
            <a:extLst>
              <a:ext uri="{FF2B5EF4-FFF2-40B4-BE49-F238E27FC236}">
                <a16:creationId xmlns:a16="http://schemas.microsoft.com/office/drawing/2014/main" id="{FCCB83F9-AD6B-4962-BA11-FC8795AC6BBB}"/>
              </a:ext>
            </a:extLst>
          </p:cNvPr>
          <p:cNvSpPr>
            <a:spLocks noGrp="1"/>
          </p:cNvSpPr>
          <p:nvPr>
            <p:ph idx="1"/>
          </p:nvPr>
        </p:nvSpPr>
        <p:spPr>
          <a:xfrm>
            <a:off x="425450" y="1604728"/>
            <a:ext cx="7772400" cy="1530350"/>
          </a:xfrm>
        </p:spPr>
        <p:txBody>
          <a:bodyPr/>
          <a:lstStyle/>
          <a:p>
            <a:r>
              <a:rPr lang="en-US" altLang="en-US" sz="2400" dirty="0"/>
              <a:t>NIROPS aircraft are considered national resources and are dispatched from the Aircraft Desk at the National Interagency Coordination Center (NICC) at NIFC.</a:t>
            </a:r>
          </a:p>
        </p:txBody>
      </p:sp>
      <p:pic>
        <p:nvPicPr>
          <p:cNvPr id="45061" name="Picture 4">
            <a:extLst>
              <a:ext uri="{FF2B5EF4-FFF2-40B4-BE49-F238E27FC236}">
                <a16:creationId xmlns:a16="http://schemas.microsoft.com/office/drawing/2014/main" id="{C6238D9D-7E47-410A-AC6A-2F7AE442A5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584" y="5584622"/>
            <a:ext cx="17287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a:extLst>
              <a:ext uri="{FF2B5EF4-FFF2-40B4-BE49-F238E27FC236}">
                <a16:creationId xmlns:a16="http://schemas.microsoft.com/office/drawing/2014/main" id="{089D392E-35EA-4839-9C8E-ED326A9719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0368" y="4452938"/>
            <a:ext cx="1735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a:extLst>
              <a:ext uri="{FF2B5EF4-FFF2-40B4-BE49-F238E27FC236}">
                <a16:creationId xmlns:a16="http://schemas.microsoft.com/office/drawing/2014/main" id="{CB2CC04D-EBB9-4A7C-AA7F-8E1A63A8C3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9840"/>
          <a:stretch>
            <a:fillRect/>
          </a:stretch>
        </p:blipFill>
        <p:spPr bwMode="auto">
          <a:xfrm>
            <a:off x="1892431" y="3298825"/>
            <a:ext cx="17430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itle 6">
            <a:extLst>
              <a:ext uri="{FF2B5EF4-FFF2-40B4-BE49-F238E27FC236}">
                <a16:creationId xmlns:a16="http://schemas.microsoft.com/office/drawing/2014/main" id="{91076CD0-BE2B-422C-9ED8-A33F21CDD4EA}"/>
              </a:ext>
            </a:extLst>
          </p:cNvPr>
          <p:cNvSpPr>
            <a:spLocks noGrp="1"/>
          </p:cNvSpPr>
          <p:nvPr>
            <p:ph type="title"/>
          </p:nvPr>
        </p:nvSpPr>
        <p:spPr>
          <a:xfrm>
            <a:off x="457200" y="813645"/>
            <a:ext cx="8229600" cy="781050"/>
          </a:xfrm>
        </p:spPr>
        <p:txBody>
          <a:bodyPr/>
          <a:lstStyle/>
          <a:p>
            <a:pPr eaLnBrk="1" hangingPunct="1"/>
            <a:r>
              <a:rPr lang="en-US" altLang="en-US" sz="3200" u="sng" dirty="0">
                <a:solidFill>
                  <a:srgbClr val="006600"/>
                </a:solidFill>
                <a:cs typeface="Times New Roman" panose="02020603050405020304" pitchFamily="18" charset="0"/>
              </a:rPr>
              <a:t>National Level Resources</a:t>
            </a:r>
          </a:p>
        </p:txBody>
      </p:sp>
      <p:pic>
        <p:nvPicPr>
          <p:cNvPr id="45060" name="Picture 3">
            <a:extLst>
              <a:ext uri="{FF2B5EF4-FFF2-40B4-BE49-F238E27FC236}">
                <a16:creationId xmlns:a16="http://schemas.microsoft.com/office/drawing/2014/main" id="{2C5CF64B-647E-4894-9D01-46177365AAB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8584" y="4509682"/>
            <a:ext cx="17287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7081</TotalTime>
  <Words>894</Words>
  <Application>Microsoft Office PowerPoint</Application>
  <PresentationFormat>On-screen Show (4:3)</PresentationFormat>
  <Paragraphs>115</Paragraphs>
  <Slides>19</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Book Antiqua</vt:lpstr>
      <vt:lpstr>Calibri</vt:lpstr>
      <vt:lpstr>Symbol</vt:lpstr>
      <vt:lpstr>Tahoma</vt:lpstr>
      <vt:lpstr>Times New Roman</vt:lpstr>
      <vt:lpstr>Wingdings</vt:lpstr>
      <vt:lpstr>Topo</vt:lpstr>
      <vt:lpstr>Microsoft Organization Chart</vt:lpstr>
      <vt:lpstr>PowerPoint Presentation</vt:lpstr>
      <vt:lpstr>Contents</vt:lpstr>
      <vt:lpstr>Objectives:</vt:lpstr>
      <vt:lpstr>National Interagency Coordination Center (NICC)</vt:lpstr>
      <vt:lpstr>PowerPoint Presentation</vt:lpstr>
      <vt:lpstr>PowerPoint Presentation</vt:lpstr>
      <vt:lpstr>PowerPoint Presentation</vt:lpstr>
      <vt:lpstr>So where does NIROPS fit into this organization?</vt:lpstr>
      <vt:lpstr>National Level Resources</vt:lpstr>
      <vt:lpstr>Incident Command System (ICS)</vt:lpstr>
      <vt:lpstr>PowerPoint Presentation</vt:lpstr>
      <vt:lpstr>PowerPoint Presentation</vt:lpstr>
      <vt:lpstr>PowerPoint Presentation</vt:lpstr>
      <vt:lpstr>PowerPoint Presentation</vt:lpstr>
      <vt:lpstr>Aircraft vs. IRINs</vt:lpstr>
      <vt:lpstr>Scanner order + IRIN = Fire Products</vt:lpstr>
      <vt:lpstr>PowerPoint Presentation</vt:lpstr>
      <vt:lpstr>Review of Objectives:</vt:lpstr>
      <vt:lpstr>Questions?</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RSAC</dc:creator>
  <cp:lastModifiedBy>Johnson, Jan V -FS</cp:lastModifiedBy>
  <cp:revision>364</cp:revision>
  <dcterms:created xsi:type="dcterms:W3CDTF">1999-12-01T18:22:10Z</dcterms:created>
  <dcterms:modified xsi:type="dcterms:W3CDTF">2020-03-23T13:53:39Z</dcterms:modified>
</cp:coreProperties>
</file>