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7"/>
  </p:notesMasterIdLst>
  <p:handoutMasterIdLst>
    <p:handoutMasterId r:id="rId18"/>
  </p:handoutMasterIdLst>
  <p:sldIdLst>
    <p:sldId id="368" r:id="rId2"/>
    <p:sldId id="472" r:id="rId3"/>
    <p:sldId id="346" r:id="rId4"/>
    <p:sldId id="260" r:id="rId5"/>
    <p:sldId id="365" r:id="rId6"/>
    <p:sldId id="464" r:id="rId7"/>
    <p:sldId id="333" r:id="rId8"/>
    <p:sldId id="474" r:id="rId9"/>
    <p:sldId id="467" r:id="rId10"/>
    <p:sldId id="468" r:id="rId11"/>
    <p:sldId id="469" r:id="rId12"/>
    <p:sldId id="471" r:id="rId13"/>
    <p:sldId id="465" r:id="rId14"/>
    <p:sldId id="470" r:id="rId15"/>
    <p:sldId id="473" r:id="rId16"/>
  </p:sldIdLst>
  <p:sldSz cx="9144000" cy="6858000" type="screen4x3"/>
  <p:notesSz cx="6858000" cy="9144000"/>
  <p:defaultTextStyle>
    <a:defPPr>
      <a:defRPr lang="en-US"/>
    </a:defPPr>
    <a:lvl1pPr algn="l" rtl="0" fontAlgn="base">
      <a:spcBef>
        <a:spcPct val="0"/>
      </a:spcBef>
      <a:spcAft>
        <a:spcPct val="0"/>
      </a:spcAft>
      <a:defRPr sz="1600" kern="1200">
        <a:solidFill>
          <a:schemeClr val="bg1"/>
        </a:solidFill>
        <a:latin typeface="Times New Roman" panose="02020603050405020304" pitchFamily="18" charset="0"/>
        <a:ea typeface="+mn-ea"/>
        <a:cs typeface="+mn-cs"/>
      </a:defRPr>
    </a:lvl1pPr>
    <a:lvl2pPr marL="457200" algn="l" rtl="0" fontAlgn="base">
      <a:spcBef>
        <a:spcPct val="0"/>
      </a:spcBef>
      <a:spcAft>
        <a:spcPct val="0"/>
      </a:spcAft>
      <a:defRPr sz="1600" kern="1200">
        <a:solidFill>
          <a:schemeClr val="bg1"/>
        </a:solidFill>
        <a:latin typeface="Times New Roman" panose="02020603050405020304" pitchFamily="18" charset="0"/>
        <a:ea typeface="+mn-ea"/>
        <a:cs typeface="+mn-cs"/>
      </a:defRPr>
    </a:lvl2pPr>
    <a:lvl3pPr marL="914400" algn="l" rtl="0" fontAlgn="base">
      <a:spcBef>
        <a:spcPct val="0"/>
      </a:spcBef>
      <a:spcAft>
        <a:spcPct val="0"/>
      </a:spcAft>
      <a:defRPr sz="1600" kern="1200">
        <a:solidFill>
          <a:schemeClr val="bg1"/>
        </a:solidFill>
        <a:latin typeface="Times New Roman" panose="02020603050405020304" pitchFamily="18" charset="0"/>
        <a:ea typeface="+mn-ea"/>
        <a:cs typeface="+mn-cs"/>
      </a:defRPr>
    </a:lvl3pPr>
    <a:lvl4pPr marL="1371600" algn="l" rtl="0" fontAlgn="base">
      <a:spcBef>
        <a:spcPct val="0"/>
      </a:spcBef>
      <a:spcAft>
        <a:spcPct val="0"/>
      </a:spcAft>
      <a:defRPr sz="1600" kern="1200">
        <a:solidFill>
          <a:schemeClr val="bg1"/>
        </a:solidFill>
        <a:latin typeface="Times New Roman" panose="02020603050405020304" pitchFamily="18" charset="0"/>
        <a:ea typeface="+mn-ea"/>
        <a:cs typeface="+mn-cs"/>
      </a:defRPr>
    </a:lvl4pPr>
    <a:lvl5pPr marL="1828800" algn="l" rtl="0" fontAlgn="base">
      <a:spcBef>
        <a:spcPct val="0"/>
      </a:spcBef>
      <a:spcAft>
        <a:spcPct val="0"/>
      </a:spcAft>
      <a:defRPr sz="1600" kern="1200">
        <a:solidFill>
          <a:schemeClr val="bg1"/>
        </a:solidFill>
        <a:latin typeface="Times New Roman" panose="02020603050405020304" pitchFamily="18" charset="0"/>
        <a:ea typeface="+mn-ea"/>
        <a:cs typeface="+mn-cs"/>
      </a:defRPr>
    </a:lvl5pPr>
    <a:lvl6pPr marL="2286000" algn="l" defTabSz="914400" rtl="0" eaLnBrk="1" latinLnBrk="0" hangingPunct="1">
      <a:defRPr sz="1600" kern="1200">
        <a:solidFill>
          <a:schemeClr val="bg1"/>
        </a:solidFill>
        <a:latin typeface="Times New Roman" panose="02020603050405020304" pitchFamily="18" charset="0"/>
        <a:ea typeface="+mn-ea"/>
        <a:cs typeface="+mn-cs"/>
      </a:defRPr>
    </a:lvl6pPr>
    <a:lvl7pPr marL="2743200" algn="l" defTabSz="914400" rtl="0" eaLnBrk="1" latinLnBrk="0" hangingPunct="1">
      <a:defRPr sz="1600" kern="1200">
        <a:solidFill>
          <a:schemeClr val="bg1"/>
        </a:solidFill>
        <a:latin typeface="Times New Roman" panose="02020603050405020304" pitchFamily="18" charset="0"/>
        <a:ea typeface="+mn-ea"/>
        <a:cs typeface="+mn-cs"/>
      </a:defRPr>
    </a:lvl7pPr>
    <a:lvl8pPr marL="3200400" algn="l" defTabSz="914400" rtl="0" eaLnBrk="1" latinLnBrk="0" hangingPunct="1">
      <a:defRPr sz="1600" kern="1200">
        <a:solidFill>
          <a:schemeClr val="bg1"/>
        </a:solidFill>
        <a:latin typeface="Times New Roman" panose="02020603050405020304" pitchFamily="18" charset="0"/>
        <a:ea typeface="+mn-ea"/>
        <a:cs typeface="+mn-cs"/>
      </a:defRPr>
    </a:lvl8pPr>
    <a:lvl9pPr marL="3657600" algn="l" defTabSz="914400" rtl="0" eaLnBrk="1" latinLnBrk="0" hangingPunct="1">
      <a:defRPr sz="16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CC"/>
    <a:srgbClr val="003300"/>
    <a:srgbClr val="C3CEAE"/>
    <a:srgbClr val="619397"/>
    <a:srgbClr val="33CCCC"/>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napToGrid="0">
      <p:cViewPr varScale="1">
        <p:scale>
          <a:sx n="75" d="100"/>
          <a:sy n="75" d="100"/>
        </p:scale>
        <p:origin x="54"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996"/>
    </p:cViewPr>
  </p:sorterViewPr>
  <p:notesViewPr>
    <p:cSldViewPr snapToGrid="0">
      <p:cViewPr>
        <p:scale>
          <a:sx n="100" d="100"/>
          <a:sy n="100" d="100"/>
        </p:scale>
        <p:origin x="-780" y="3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1FB75-1AE4-40AB-9F6F-ABB2174FDA5E}" type="doc">
      <dgm:prSet loTypeId="urn:microsoft.com/office/officeart/2005/8/layout/venn1" loCatId="relationship" qsTypeId="urn:microsoft.com/office/officeart/2005/8/quickstyle/simple1" qsCatId="simple" csTypeId="urn:microsoft.com/office/officeart/2005/8/colors/accent1_2" csCatId="accent1" phldr="1"/>
      <dgm:spPr/>
    </dgm:pt>
    <dgm:pt modelId="{DC33F7C3-3200-4095-B289-0883DD1CCE6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latin typeface="Arial" charset="0"/>
            </a:rPr>
            <a:t>IRINs: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latin typeface="Arial" charset="0"/>
            </a:rPr>
            <a:t>Tom Mellin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latin typeface="Arial" charset="0"/>
            </a:rPr>
            <a:t>National IR Program Manager</a:t>
          </a:r>
        </a:p>
      </dgm:t>
    </dgm:pt>
    <dgm:pt modelId="{7C91AFC9-86B1-4539-B09B-E3DCAD8F80F3}" type="parTrans" cxnId="{74BF692E-BC1C-4D7E-979F-0E03CE7F2A9D}">
      <dgm:prSet/>
      <dgm:spPr/>
      <dgm:t>
        <a:bodyPr/>
        <a:lstStyle/>
        <a:p>
          <a:endParaRPr lang="en-US"/>
        </a:p>
      </dgm:t>
    </dgm:pt>
    <dgm:pt modelId="{878B095E-1020-4434-8A74-D3C9099E976B}" type="sibTrans" cxnId="{74BF692E-BC1C-4D7E-979F-0E03CE7F2A9D}">
      <dgm:prSet/>
      <dgm:spPr/>
      <dgm:t>
        <a:bodyPr/>
        <a:lstStyle/>
        <a:p>
          <a:endParaRPr lang="en-US"/>
        </a:p>
      </dgm:t>
    </dgm:pt>
    <dgm:pt modelId="{008C66E8-E52D-40E5-9B9C-8640AFD4781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outerShdw blurRad="38100" dist="38100" dir="2700000" algn="tl">
                  <a:srgbClr val="C0C0C0"/>
                </a:outerShdw>
              </a:effectLst>
              <a:latin typeface="Arial" charset="0"/>
            </a:rPr>
            <a:t>Pilots: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outerShdw blurRad="38100" dist="38100" dir="2700000" algn="tl">
                  <a:srgbClr val="C0C0C0"/>
                </a:outerShdw>
              </a:effectLst>
              <a:latin typeface="Arial" charset="0"/>
            </a:rPr>
            <a:t>Dan Johnson</a:t>
          </a:r>
        </a:p>
      </dgm:t>
    </dgm:pt>
    <dgm:pt modelId="{66A254E0-E7BD-40CF-9A8A-9A28180F6BDB}" type="parTrans" cxnId="{05A194F2-182E-4186-9293-D201FD0619EE}">
      <dgm:prSet/>
      <dgm:spPr/>
      <dgm:t>
        <a:bodyPr/>
        <a:lstStyle/>
        <a:p>
          <a:endParaRPr lang="en-US"/>
        </a:p>
      </dgm:t>
    </dgm:pt>
    <dgm:pt modelId="{BE32BA89-C2A6-4224-A1C0-5356A591BB0D}" type="sibTrans" cxnId="{05A194F2-182E-4186-9293-D201FD0619EE}">
      <dgm:prSet/>
      <dgm:spPr/>
      <dgm:t>
        <a:bodyPr/>
        <a:lstStyle/>
        <a:p>
          <a:endParaRPr lang="en-US"/>
        </a:p>
      </dgm:t>
    </dgm:pt>
    <dgm:pt modelId="{26BA0B3B-8C21-4551-945C-A2110B21C2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latin typeface="Arial" charset="0"/>
            </a:rPr>
            <a:t>IR Techs:</a:t>
          </a:r>
          <a:endParaRPr kumimoji="0" lang="en-US" sz="2000" b="1" i="0" u="none" strike="noStrike" cap="none" normalizeH="0" baseline="0" dirty="0" smtClean="0">
            <a:ln>
              <a:noFill/>
            </a:ln>
            <a:solidFill>
              <a:srgbClr val="003300"/>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outerShdw blurRad="38100" dist="38100" dir="2700000" algn="tl">
                  <a:srgbClr val="C0C0C0"/>
                </a:outerShdw>
              </a:effectLst>
              <a:latin typeface="Arial" charset="0"/>
            </a:rPr>
            <a:t>Charles ‘Kaz’ Kazimir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00"/>
              </a:solidFill>
              <a:effectLst>
                <a:outerShdw blurRad="38100" dist="38100" dir="2700000" algn="tl">
                  <a:srgbClr val="C0C0C0"/>
                </a:outerShdw>
              </a:effectLst>
              <a:latin typeface="Arial" charset="0"/>
            </a:rPr>
            <a:t>Michael Mann</a:t>
          </a:r>
        </a:p>
      </dgm:t>
    </dgm:pt>
    <dgm:pt modelId="{D88F4D9E-A65D-4BF2-ACA2-1CB2E23A4A0B}" type="parTrans" cxnId="{5E891B69-D418-46F9-A7B0-240EC430C891}">
      <dgm:prSet/>
      <dgm:spPr/>
      <dgm:t>
        <a:bodyPr/>
        <a:lstStyle/>
        <a:p>
          <a:endParaRPr lang="en-US"/>
        </a:p>
      </dgm:t>
    </dgm:pt>
    <dgm:pt modelId="{286D6C92-9790-43F1-B60A-AB4C3F289031}" type="sibTrans" cxnId="{5E891B69-D418-46F9-A7B0-240EC430C891}">
      <dgm:prSet/>
      <dgm:spPr/>
      <dgm:t>
        <a:bodyPr/>
        <a:lstStyle/>
        <a:p>
          <a:endParaRPr lang="en-US"/>
        </a:p>
      </dgm:t>
    </dgm:pt>
    <dgm:pt modelId="{674DAC7D-5ED0-437E-AB2C-13B7D9EE0B5C}" type="pres">
      <dgm:prSet presAssocID="{3321FB75-1AE4-40AB-9F6F-ABB2174FDA5E}" presName="compositeShape" presStyleCnt="0">
        <dgm:presLayoutVars>
          <dgm:chMax val="7"/>
          <dgm:dir/>
          <dgm:resizeHandles val="exact"/>
        </dgm:presLayoutVars>
      </dgm:prSet>
      <dgm:spPr/>
    </dgm:pt>
    <dgm:pt modelId="{89DC751F-5066-49FF-8EE8-D3F85F94022D}" type="pres">
      <dgm:prSet presAssocID="{DC33F7C3-3200-4095-B289-0883DD1CCE6C}" presName="circ1" presStyleLbl="vennNode1" presStyleIdx="0" presStyleCnt="3" custLinFactNeighborY="-2416"/>
      <dgm:spPr/>
      <dgm:t>
        <a:bodyPr/>
        <a:lstStyle/>
        <a:p>
          <a:endParaRPr lang="en-US"/>
        </a:p>
      </dgm:t>
    </dgm:pt>
    <dgm:pt modelId="{83FEAEE5-E88C-4FA2-93DA-40F96A72B7B8}" type="pres">
      <dgm:prSet presAssocID="{DC33F7C3-3200-4095-B289-0883DD1CCE6C}" presName="circ1Tx" presStyleLbl="revTx" presStyleIdx="0" presStyleCnt="0">
        <dgm:presLayoutVars>
          <dgm:chMax val="0"/>
          <dgm:chPref val="0"/>
          <dgm:bulletEnabled val="1"/>
        </dgm:presLayoutVars>
      </dgm:prSet>
      <dgm:spPr/>
      <dgm:t>
        <a:bodyPr/>
        <a:lstStyle/>
        <a:p>
          <a:endParaRPr lang="en-US"/>
        </a:p>
      </dgm:t>
    </dgm:pt>
    <dgm:pt modelId="{D5598543-90A1-482A-949A-B09A4ACEEBC2}" type="pres">
      <dgm:prSet presAssocID="{008C66E8-E52D-40E5-9B9C-8640AFD47819}" presName="circ2" presStyleLbl="vennNode1" presStyleIdx="1" presStyleCnt="3"/>
      <dgm:spPr/>
      <dgm:t>
        <a:bodyPr/>
        <a:lstStyle/>
        <a:p>
          <a:endParaRPr lang="en-US"/>
        </a:p>
      </dgm:t>
    </dgm:pt>
    <dgm:pt modelId="{EBBE839A-472E-4DE9-A16D-76851ADF88EA}" type="pres">
      <dgm:prSet presAssocID="{008C66E8-E52D-40E5-9B9C-8640AFD47819}" presName="circ2Tx" presStyleLbl="revTx" presStyleIdx="0" presStyleCnt="0">
        <dgm:presLayoutVars>
          <dgm:chMax val="0"/>
          <dgm:chPref val="0"/>
          <dgm:bulletEnabled val="1"/>
        </dgm:presLayoutVars>
      </dgm:prSet>
      <dgm:spPr/>
      <dgm:t>
        <a:bodyPr/>
        <a:lstStyle/>
        <a:p>
          <a:endParaRPr lang="en-US"/>
        </a:p>
      </dgm:t>
    </dgm:pt>
    <dgm:pt modelId="{CF4233C1-0BBD-4BDE-B700-42BBBF35417E}" type="pres">
      <dgm:prSet presAssocID="{26BA0B3B-8C21-4551-945C-A2110B21C24B}" presName="circ3" presStyleLbl="vennNode1" presStyleIdx="2" presStyleCnt="3" custScaleX="106835"/>
      <dgm:spPr/>
      <dgm:t>
        <a:bodyPr/>
        <a:lstStyle/>
        <a:p>
          <a:endParaRPr lang="en-US"/>
        </a:p>
      </dgm:t>
    </dgm:pt>
    <dgm:pt modelId="{29E064C0-26AB-440D-AD28-F0A36EA5A930}" type="pres">
      <dgm:prSet presAssocID="{26BA0B3B-8C21-4551-945C-A2110B21C24B}" presName="circ3Tx" presStyleLbl="revTx" presStyleIdx="0" presStyleCnt="0">
        <dgm:presLayoutVars>
          <dgm:chMax val="0"/>
          <dgm:chPref val="0"/>
          <dgm:bulletEnabled val="1"/>
        </dgm:presLayoutVars>
      </dgm:prSet>
      <dgm:spPr/>
      <dgm:t>
        <a:bodyPr/>
        <a:lstStyle/>
        <a:p>
          <a:endParaRPr lang="en-US"/>
        </a:p>
      </dgm:t>
    </dgm:pt>
  </dgm:ptLst>
  <dgm:cxnLst>
    <dgm:cxn modelId="{0F6AE3D8-898D-48EE-9748-977A653E80CF}" type="presOf" srcId="{008C66E8-E52D-40E5-9B9C-8640AFD47819}" destId="{EBBE839A-472E-4DE9-A16D-76851ADF88EA}" srcOrd="1" destOrd="0" presId="urn:microsoft.com/office/officeart/2005/8/layout/venn1"/>
    <dgm:cxn modelId="{05A194F2-182E-4186-9293-D201FD0619EE}" srcId="{3321FB75-1AE4-40AB-9F6F-ABB2174FDA5E}" destId="{008C66E8-E52D-40E5-9B9C-8640AFD47819}" srcOrd="1" destOrd="0" parTransId="{66A254E0-E7BD-40CF-9A8A-9A28180F6BDB}" sibTransId="{BE32BA89-C2A6-4224-A1C0-5356A591BB0D}"/>
    <dgm:cxn modelId="{74BF692E-BC1C-4D7E-979F-0E03CE7F2A9D}" srcId="{3321FB75-1AE4-40AB-9F6F-ABB2174FDA5E}" destId="{DC33F7C3-3200-4095-B289-0883DD1CCE6C}" srcOrd="0" destOrd="0" parTransId="{7C91AFC9-86B1-4539-B09B-E3DCAD8F80F3}" sibTransId="{878B095E-1020-4434-8A74-D3C9099E976B}"/>
    <dgm:cxn modelId="{7FDAEF20-DFAB-4EF5-9A6A-3DED8F06F096}" type="presOf" srcId="{008C66E8-E52D-40E5-9B9C-8640AFD47819}" destId="{D5598543-90A1-482A-949A-B09A4ACEEBC2}" srcOrd="0" destOrd="0" presId="urn:microsoft.com/office/officeart/2005/8/layout/venn1"/>
    <dgm:cxn modelId="{830A8669-CABD-4543-8D9A-DA5F10BABEE7}" type="presOf" srcId="{DC33F7C3-3200-4095-B289-0883DD1CCE6C}" destId="{83FEAEE5-E88C-4FA2-93DA-40F96A72B7B8}" srcOrd="1" destOrd="0" presId="urn:microsoft.com/office/officeart/2005/8/layout/venn1"/>
    <dgm:cxn modelId="{0A8226ED-7788-4809-8F6C-395EE0ECBA1D}" type="presOf" srcId="{DC33F7C3-3200-4095-B289-0883DD1CCE6C}" destId="{89DC751F-5066-49FF-8EE8-D3F85F94022D}" srcOrd="0" destOrd="0" presId="urn:microsoft.com/office/officeart/2005/8/layout/venn1"/>
    <dgm:cxn modelId="{DF73D40A-250A-4B36-A493-CC01887AF039}" type="presOf" srcId="{3321FB75-1AE4-40AB-9F6F-ABB2174FDA5E}" destId="{674DAC7D-5ED0-437E-AB2C-13B7D9EE0B5C}" srcOrd="0" destOrd="0" presId="urn:microsoft.com/office/officeart/2005/8/layout/venn1"/>
    <dgm:cxn modelId="{ABFCA951-8587-4F65-AB29-3D15B66F2D77}" type="presOf" srcId="{26BA0B3B-8C21-4551-945C-A2110B21C24B}" destId="{29E064C0-26AB-440D-AD28-F0A36EA5A930}" srcOrd="1" destOrd="0" presId="urn:microsoft.com/office/officeart/2005/8/layout/venn1"/>
    <dgm:cxn modelId="{5E891B69-D418-46F9-A7B0-240EC430C891}" srcId="{3321FB75-1AE4-40AB-9F6F-ABB2174FDA5E}" destId="{26BA0B3B-8C21-4551-945C-A2110B21C24B}" srcOrd="2" destOrd="0" parTransId="{D88F4D9E-A65D-4BF2-ACA2-1CB2E23A4A0B}" sibTransId="{286D6C92-9790-43F1-B60A-AB4C3F289031}"/>
    <dgm:cxn modelId="{45E56236-FB3A-4458-A380-691DEBEEA35A}" type="presOf" srcId="{26BA0B3B-8C21-4551-945C-A2110B21C24B}" destId="{CF4233C1-0BBD-4BDE-B700-42BBBF35417E}" srcOrd="0" destOrd="0" presId="urn:microsoft.com/office/officeart/2005/8/layout/venn1"/>
    <dgm:cxn modelId="{DDF42031-4B3D-4538-B45E-67327493526D}" type="presParOf" srcId="{674DAC7D-5ED0-437E-AB2C-13B7D9EE0B5C}" destId="{89DC751F-5066-49FF-8EE8-D3F85F94022D}" srcOrd="0" destOrd="0" presId="urn:microsoft.com/office/officeart/2005/8/layout/venn1"/>
    <dgm:cxn modelId="{2F977F2B-8574-4F95-94F0-889DA1F59060}" type="presParOf" srcId="{674DAC7D-5ED0-437E-AB2C-13B7D9EE0B5C}" destId="{83FEAEE5-E88C-4FA2-93DA-40F96A72B7B8}" srcOrd="1" destOrd="0" presId="urn:microsoft.com/office/officeart/2005/8/layout/venn1"/>
    <dgm:cxn modelId="{F5DE04D9-59BB-49E6-985A-E509EA73D97F}" type="presParOf" srcId="{674DAC7D-5ED0-437E-AB2C-13B7D9EE0B5C}" destId="{D5598543-90A1-482A-949A-B09A4ACEEBC2}" srcOrd="2" destOrd="0" presId="urn:microsoft.com/office/officeart/2005/8/layout/venn1"/>
    <dgm:cxn modelId="{677F8D57-44D6-46FE-861D-EF580C53E647}" type="presParOf" srcId="{674DAC7D-5ED0-437E-AB2C-13B7D9EE0B5C}" destId="{EBBE839A-472E-4DE9-A16D-76851ADF88EA}" srcOrd="3" destOrd="0" presId="urn:microsoft.com/office/officeart/2005/8/layout/venn1"/>
    <dgm:cxn modelId="{9CB9A2DF-D625-4970-A34A-4486E2DE97D7}" type="presParOf" srcId="{674DAC7D-5ED0-437E-AB2C-13B7D9EE0B5C}" destId="{CF4233C1-0BBD-4BDE-B700-42BBBF35417E}" srcOrd="4" destOrd="0" presId="urn:microsoft.com/office/officeart/2005/8/layout/venn1"/>
    <dgm:cxn modelId="{C1F458EC-34E0-471C-8ABE-700384889BED}" type="presParOf" srcId="{674DAC7D-5ED0-437E-AB2C-13B7D9EE0B5C}" destId="{29E064C0-26AB-440D-AD28-F0A36EA5A93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47629-CEBC-49D6-AEB4-D276786F491E}" type="doc">
      <dgm:prSet loTypeId="urn:microsoft.com/office/officeart/2005/8/layout/orgChart1" loCatId="hierarchy" qsTypeId="urn:microsoft.com/office/officeart/2005/8/quickstyle/simple1" qsCatId="simple" csTypeId="urn:microsoft.com/office/officeart/2005/8/colors/accent1_2" csCatId="accent1" phldr="1"/>
      <dgm:spPr/>
    </dgm:pt>
    <dgm:pt modelId="{EE994798-4A9F-4064-97BC-C7D87D1B16C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National Program 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Tom Mellin</a:t>
          </a:r>
        </a:p>
      </dgm:t>
    </dgm:pt>
    <dgm:pt modelId="{5C6968A7-3CDC-43E1-8793-129396A33B90}" type="parTrans" cxnId="{1766C98B-557A-4F84-8332-B8B8D0AB2E04}">
      <dgm:prSet/>
      <dgm:spPr/>
      <dgm:t>
        <a:bodyPr/>
        <a:lstStyle/>
        <a:p>
          <a:endParaRPr lang="en-US"/>
        </a:p>
      </dgm:t>
    </dgm:pt>
    <dgm:pt modelId="{6CA37BC3-9E12-4BE0-AC8C-C96F46F07A87}" type="sibTrans" cxnId="{1766C98B-557A-4F84-8332-B8B8D0AB2E04}">
      <dgm:prSet/>
      <dgm:spPr/>
      <dgm:t>
        <a:bodyPr/>
        <a:lstStyle/>
        <a:p>
          <a:endParaRPr lang="en-US"/>
        </a:p>
      </dgm:t>
    </dgm:pt>
    <dgm:pt modelId="{BAC73170-44AE-42BD-BAFD-0FB8F45E5ED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IRNC</a:t>
          </a:r>
        </a:p>
      </dgm:t>
    </dgm:pt>
    <dgm:pt modelId="{F5D9271A-84EA-4FD5-BC3C-4D6740D82FFC}" type="parTrans" cxnId="{BACEB0D9-6D0A-43AF-8FCC-D27817EECE4E}">
      <dgm:prSet/>
      <dgm:spPr/>
      <dgm:t>
        <a:bodyPr/>
        <a:lstStyle/>
        <a:p>
          <a:endParaRPr lang="en-US"/>
        </a:p>
      </dgm:t>
    </dgm:pt>
    <dgm:pt modelId="{07A7F611-EAC8-4312-A5C1-CB2BE77B86CF}" type="sibTrans" cxnId="{BACEB0D9-6D0A-43AF-8FCC-D27817EECE4E}">
      <dgm:prSet/>
      <dgm:spPr/>
      <dgm:t>
        <a:bodyPr/>
        <a:lstStyle/>
        <a:p>
          <a:endParaRPr lang="en-US"/>
        </a:p>
      </dgm:t>
    </dgm:pt>
    <dgm:pt modelId="{DEC93931-8FEF-416F-A524-D3CFDA8DA4F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R1</a:t>
          </a:r>
        </a:p>
      </dgm:t>
    </dgm:pt>
    <dgm:pt modelId="{875E8B6B-BD69-436C-B405-7D70F4406056}" type="parTrans" cxnId="{7A52B9CF-130C-4FA1-BABF-735339A8FD08}">
      <dgm:prSet/>
      <dgm:spPr/>
      <dgm:t>
        <a:bodyPr/>
        <a:lstStyle/>
        <a:p>
          <a:endParaRPr lang="en-US"/>
        </a:p>
      </dgm:t>
    </dgm:pt>
    <dgm:pt modelId="{366AE9D5-0804-41C6-9EC7-52EF284C40D5}" type="sibTrans" cxnId="{7A52B9CF-130C-4FA1-BABF-735339A8FD08}">
      <dgm:prSet/>
      <dgm:spPr/>
      <dgm:t>
        <a:bodyPr/>
        <a:lstStyle/>
        <a:p>
          <a:endParaRPr lang="en-US"/>
        </a:p>
      </dgm:t>
    </dgm:pt>
    <dgm:pt modelId="{FD742908-3334-48BF-8C70-2A59822A62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R2</a:t>
          </a:r>
        </a:p>
      </dgm:t>
    </dgm:pt>
    <dgm:pt modelId="{27D32E6D-5727-41FD-B316-2A03567CE1E7}" type="parTrans" cxnId="{8FF42C3D-B16C-46EF-9F2C-9FFE868971CC}">
      <dgm:prSet/>
      <dgm:spPr/>
      <dgm:t>
        <a:bodyPr/>
        <a:lstStyle/>
        <a:p>
          <a:endParaRPr lang="en-US"/>
        </a:p>
      </dgm:t>
    </dgm:pt>
    <dgm:pt modelId="{64D77EFC-8918-47B8-9AEA-B0BB4BEA2C56}" type="sibTrans" cxnId="{8FF42C3D-B16C-46EF-9F2C-9FFE868971CC}">
      <dgm:prSet/>
      <dgm:spPr/>
      <dgm:t>
        <a:bodyPr/>
        <a:lstStyle/>
        <a:p>
          <a:endParaRPr lang="en-US"/>
        </a:p>
      </dgm:t>
    </dgm:pt>
    <dgm:pt modelId="{3E4D9358-A0B3-42F7-9DE6-5502919C35F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R3</a:t>
          </a:r>
        </a:p>
      </dgm:t>
    </dgm:pt>
    <dgm:pt modelId="{4A333BC2-9967-4575-AAFA-770E19474235}" type="parTrans" cxnId="{4785C770-47C5-4B8C-BF93-90B5C55DF9FB}">
      <dgm:prSet/>
      <dgm:spPr/>
      <dgm:t>
        <a:bodyPr/>
        <a:lstStyle/>
        <a:p>
          <a:endParaRPr lang="en-US"/>
        </a:p>
      </dgm:t>
    </dgm:pt>
    <dgm:pt modelId="{A762B166-3A11-4E9B-8B6F-21DC5182B7FF}" type="sibTrans" cxnId="{4785C770-47C5-4B8C-BF93-90B5C55DF9FB}">
      <dgm:prSet/>
      <dgm:spPr/>
      <dgm:t>
        <a:bodyPr/>
        <a:lstStyle/>
        <a:p>
          <a:endParaRPr lang="en-US"/>
        </a:p>
      </dgm:t>
    </dgm:pt>
    <dgm:pt modelId="{0E15FA38-5CF3-428F-AB44-F06377A613E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R4</a:t>
          </a:r>
        </a:p>
      </dgm:t>
    </dgm:pt>
    <dgm:pt modelId="{6F4429E0-F747-488C-A871-CB5D09774ED4}" type="parTrans" cxnId="{E0E45A8A-C762-4310-A977-07B86D96D4DA}">
      <dgm:prSet/>
      <dgm:spPr/>
      <dgm:t>
        <a:bodyPr/>
        <a:lstStyle/>
        <a:p>
          <a:endParaRPr lang="en-US"/>
        </a:p>
      </dgm:t>
    </dgm:pt>
    <dgm:pt modelId="{5584133F-4DB4-4AC8-9C28-5EC2C84C41E0}" type="sibTrans" cxnId="{E0E45A8A-C762-4310-A977-07B86D96D4DA}">
      <dgm:prSet/>
      <dgm:spPr/>
      <dgm:t>
        <a:bodyPr/>
        <a:lstStyle/>
        <a:p>
          <a:endParaRPr lang="en-US"/>
        </a:p>
      </dgm:t>
    </dgm:pt>
    <dgm:pt modelId="{696C69E6-3F33-4D47-863C-6682F4A8FA5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R5 </a:t>
          </a:r>
        </a:p>
      </dgm:t>
    </dgm:pt>
    <dgm:pt modelId="{699DAF20-A9C0-48AE-8184-FC69F3B316F5}" type="parTrans" cxnId="{F763F553-7993-41DA-B7E4-CA68146DF1C7}">
      <dgm:prSet/>
      <dgm:spPr/>
      <dgm:t>
        <a:bodyPr/>
        <a:lstStyle/>
        <a:p>
          <a:endParaRPr lang="en-US"/>
        </a:p>
      </dgm:t>
    </dgm:pt>
    <dgm:pt modelId="{2B263652-2D4A-4199-903E-EE30C9D2DFC2}" type="sibTrans" cxnId="{F763F553-7993-41DA-B7E4-CA68146DF1C7}">
      <dgm:prSet/>
      <dgm:spPr/>
      <dgm:t>
        <a:bodyPr/>
        <a:lstStyle/>
        <a:p>
          <a:endParaRPr lang="en-US"/>
        </a:p>
      </dgm:t>
    </dgm:pt>
    <dgm:pt modelId="{4F9835D4-5F7A-4EFA-BBAF-56E3ADFB669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R5 South</a:t>
          </a:r>
        </a:p>
      </dgm:t>
    </dgm:pt>
    <dgm:pt modelId="{A3D29D11-8D02-4216-9945-8C84408BFC71}" type="parTrans" cxnId="{31FFF1AF-A2AC-4041-B2DD-EA4641EBDAF3}">
      <dgm:prSet/>
      <dgm:spPr/>
      <dgm:t>
        <a:bodyPr/>
        <a:lstStyle/>
        <a:p>
          <a:endParaRPr lang="en-US"/>
        </a:p>
      </dgm:t>
    </dgm:pt>
    <dgm:pt modelId="{69C4C32F-3FED-4117-A4A9-FC4AC98806CF}" type="sibTrans" cxnId="{31FFF1AF-A2AC-4041-B2DD-EA4641EBDAF3}">
      <dgm:prSet/>
      <dgm:spPr/>
      <dgm:t>
        <a:bodyPr/>
        <a:lstStyle/>
        <a:p>
          <a:endParaRPr lang="en-US"/>
        </a:p>
      </dgm:t>
    </dgm:pt>
    <dgm:pt modelId="{E8AEAD46-48C7-47BC-A8EC-8744ABC1AD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R6</a:t>
          </a:r>
        </a:p>
      </dgm:t>
    </dgm:pt>
    <dgm:pt modelId="{748BD3F1-14A6-4A8B-8E23-34077015E068}" type="parTrans" cxnId="{82489F73-B6B6-410B-9D0F-FC52E5768362}">
      <dgm:prSet/>
      <dgm:spPr/>
      <dgm:t>
        <a:bodyPr/>
        <a:lstStyle/>
        <a:p>
          <a:endParaRPr lang="en-US"/>
        </a:p>
      </dgm:t>
    </dgm:pt>
    <dgm:pt modelId="{617FABD9-F23B-4961-A8FD-97616A24A510}" type="sibTrans" cxnId="{82489F73-B6B6-410B-9D0F-FC52E5768362}">
      <dgm:prSet/>
      <dgm:spPr/>
      <dgm:t>
        <a:bodyPr/>
        <a:lstStyle/>
        <a:p>
          <a:endParaRPr lang="en-US"/>
        </a:p>
      </dgm:t>
    </dgm:pt>
    <dgm:pt modelId="{713B860E-E0EF-4EB3-8BFF-984AF587F8F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R8</a:t>
          </a:r>
        </a:p>
      </dgm:t>
    </dgm:pt>
    <dgm:pt modelId="{27F3E485-A6BB-4689-959F-DCE09B51F0DF}" type="parTrans" cxnId="{91513D2D-A138-47B4-9498-2C43A00FA125}">
      <dgm:prSet/>
      <dgm:spPr/>
      <dgm:t>
        <a:bodyPr/>
        <a:lstStyle/>
        <a:p>
          <a:endParaRPr lang="en-US"/>
        </a:p>
      </dgm:t>
    </dgm:pt>
    <dgm:pt modelId="{C4A560C8-D3EB-49E2-8D3D-305104C69944}" type="sibTrans" cxnId="{91513D2D-A138-47B4-9498-2C43A00FA125}">
      <dgm:prSet/>
      <dgm:spPr/>
      <dgm:t>
        <a:bodyPr/>
        <a:lstStyle/>
        <a:p>
          <a:endParaRPr lang="en-US"/>
        </a:p>
      </dgm:t>
    </dgm:pt>
    <dgm:pt modelId="{24D96592-5CBF-4C8B-9133-E787222EB9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R9</a:t>
          </a:r>
        </a:p>
      </dgm:t>
    </dgm:pt>
    <dgm:pt modelId="{F65C3536-2B9F-46F9-A456-FFC9E755088B}" type="parTrans" cxnId="{51DBB58C-5F51-4F04-9429-1B658BB4BD3B}">
      <dgm:prSet/>
      <dgm:spPr/>
      <dgm:t>
        <a:bodyPr/>
        <a:lstStyle/>
        <a:p>
          <a:endParaRPr lang="en-US"/>
        </a:p>
      </dgm:t>
    </dgm:pt>
    <dgm:pt modelId="{E7637A3D-912D-4AAA-A282-F32B659287B3}" type="sibTrans" cxnId="{51DBB58C-5F51-4F04-9429-1B658BB4BD3B}">
      <dgm:prSet/>
      <dgm:spPr/>
      <dgm:t>
        <a:bodyPr/>
        <a:lstStyle/>
        <a:p>
          <a:endParaRPr lang="en-US"/>
        </a:p>
      </dgm:t>
    </dgm:pt>
    <dgm:pt modelId="{04298B5D-123D-4A96-89B9-D4232B4325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rPr>
            <a:t>IRRC R10</a:t>
          </a:r>
        </a:p>
      </dgm:t>
    </dgm:pt>
    <dgm:pt modelId="{321E5533-E39B-443B-8CE0-7029F0672A89}" type="parTrans" cxnId="{894744B1-F44B-40FA-AB4B-20EB5EB07E52}">
      <dgm:prSet/>
      <dgm:spPr/>
      <dgm:t>
        <a:bodyPr/>
        <a:lstStyle/>
        <a:p>
          <a:endParaRPr lang="en-US"/>
        </a:p>
      </dgm:t>
    </dgm:pt>
    <dgm:pt modelId="{5119746C-7764-4924-8E06-672986A15856}" type="sibTrans" cxnId="{894744B1-F44B-40FA-AB4B-20EB5EB07E52}">
      <dgm:prSet/>
      <dgm:spPr/>
      <dgm:t>
        <a:bodyPr/>
        <a:lstStyle/>
        <a:p>
          <a:endParaRPr lang="en-US"/>
        </a:p>
      </dgm:t>
    </dgm:pt>
    <dgm:pt modelId="{D52F8DE4-74A8-46B1-ABDF-460FF633BC9B}" type="pres">
      <dgm:prSet presAssocID="{63E47629-CEBC-49D6-AEB4-D276786F491E}" presName="hierChild1" presStyleCnt="0">
        <dgm:presLayoutVars>
          <dgm:orgChart val="1"/>
          <dgm:chPref val="1"/>
          <dgm:dir/>
          <dgm:animOne val="branch"/>
          <dgm:animLvl val="lvl"/>
          <dgm:resizeHandles/>
        </dgm:presLayoutVars>
      </dgm:prSet>
      <dgm:spPr/>
    </dgm:pt>
    <dgm:pt modelId="{60EF7940-3077-42B0-8B91-94476DEE85B1}" type="pres">
      <dgm:prSet presAssocID="{EE994798-4A9F-4064-97BC-C7D87D1B16C8}" presName="hierRoot1" presStyleCnt="0">
        <dgm:presLayoutVars>
          <dgm:hierBranch/>
        </dgm:presLayoutVars>
      </dgm:prSet>
      <dgm:spPr/>
    </dgm:pt>
    <dgm:pt modelId="{A2396A8F-6E3B-4F0E-9E1A-579EDD58A835}" type="pres">
      <dgm:prSet presAssocID="{EE994798-4A9F-4064-97BC-C7D87D1B16C8}" presName="rootComposite1" presStyleCnt="0"/>
      <dgm:spPr/>
    </dgm:pt>
    <dgm:pt modelId="{D07136B1-3F14-48F4-B449-A150AC5DFBC6}" type="pres">
      <dgm:prSet presAssocID="{EE994798-4A9F-4064-97BC-C7D87D1B16C8}" presName="rootText1" presStyleLbl="node0" presStyleIdx="0" presStyleCnt="1">
        <dgm:presLayoutVars>
          <dgm:chPref val="3"/>
        </dgm:presLayoutVars>
      </dgm:prSet>
      <dgm:spPr/>
      <dgm:t>
        <a:bodyPr/>
        <a:lstStyle/>
        <a:p>
          <a:endParaRPr lang="en-US"/>
        </a:p>
      </dgm:t>
    </dgm:pt>
    <dgm:pt modelId="{99569B14-4971-4D74-92F7-2AC3421E2829}" type="pres">
      <dgm:prSet presAssocID="{EE994798-4A9F-4064-97BC-C7D87D1B16C8}" presName="rootConnector1" presStyleLbl="node1" presStyleIdx="0" presStyleCnt="0"/>
      <dgm:spPr/>
      <dgm:t>
        <a:bodyPr/>
        <a:lstStyle/>
        <a:p>
          <a:endParaRPr lang="en-US"/>
        </a:p>
      </dgm:t>
    </dgm:pt>
    <dgm:pt modelId="{8FB0141D-E335-4827-89A9-FA8D1FCCFECD}" type="pres">
      <dgm:prSet presAssocID="{EE994798-4A9F-4064-97BC-C7D87D1B16C8}" presName="hierChild2" presStyleCnt="0"/>
      <dgm:spPr/>
    </dgm:pt>
    <dgm:pt modelId="{1DABBEA4-B624-457C-81A6-CD884E54781C}" type="pres">
      <dgm:prSet presAssocID="{875E8B6B-BD69-436C-B405-7D70F4406056}" presName="Name35" presStyleLbl="parChTrans1D2" presStyleIdx="0" presStyleCnt="10"/>
      <dgm:spPr/>
      <dgm:t>
        <a:bodyPr/>
        <a:lstStyle/>
        <a:p>
          <a:endParaRPr lang="en-US"/>
        </a:p>
      </dgm:t>
    </dgm:pt>
    <dgm:pt modelId="{D7B68116-5792-4B66-96A2-54D942755869}" type="pres">
      <dgm:prSet presAssocID="{DEC93931-8FEF-416F-A524-D3CFDA8DA4FE}" presName="hierRoot2" presStyleCnt="0">
        <dgm:presLayoutVars>
          <dgm:hierBranch/>
        </dgm:presLayoutVars>
      </dgm:prSet>
      <dgm:spPr/>
    </dgm:pt>
    <dgm:pt modelId="{EB5A1195-A6B6-4144-A41A-329A19A4D506}" type="pres">
      <dgm:prSet presAssocID="{DEC93931-8FEF-416F-A524-D3CFDA8DA4FE}" presName="rootComposite" presStyleCnt="0"/>
      <dgm:spPr/>
    </dgm:pt>
    <dgm:pt modelId="{F0D458A2-5AE7-4707-94ED-F745D4334EBD}" type="pres">
      <dgm:prSet presAssocID="{DEC93931-8FEF-416F-A524-D3CFDA8DA4FE}" presName="rootText" presStyleLbl="node2" presStyleIdx="0" presStyleCnt="9">
        <dgm:presLayoutVars>
          <dgm:chPref val="3"/>
        </dgm:presLayoutVars>
      </dgm:prSet>
      <dgm:spPr/>
      <dgm:t>
        <a:bodyPr/>
        <a:lstStyle/>
        <a:p>
          <a:endParaRPr lang="en-US"/>
        </a:p>
      </dgm:t>
    </dgm:pt>
    <dgm:pt modelId="{F23ABBD6-35ED-4898-992E-7101A3888388}" type="pres">
      <dgm:prSet presAssocID="{DEC93931-8FEF-416F-A524-D3CFDA8DA4FE}" presName="rootConnector" presStyleLbl="node2" presStyleIdx="0" presStyleCnt="9"/>
      <dgm:spPr/>
      <dgm:t>
        <a:bodyPr/>
        <a:lstStyle/>
        <a:p>
          <a:endParaRPr lang="en-US"/>
        </a:p>
      </dgm:t>
    </dgm:pt>
    <dgm:pt modelId="{CEAE2DDC-4833-4928-A596-C9F8D41A0E5E}" type="pres">
      <dgm:prSet presAssocID="{DEC93931-8FEF-416F-A524-D3CFDA8DA4FE}" presName="hierChild4" presStyleCnt="0"/>
      <dgm:spPr/>
    </dgm:pt>
    <dgm:pt modelId="{8E888133-8445-45EB-9938-81C792E6ABAF}" type="pres">
      <dgm:prSet presAssocID="{DEC93931-8FEF-416F-A524-D3CFDA8DA4FE}" presName="hierChild5" presStyleCnt="0"/>
      <dgm:spPr/>
    </dgm:pt>
    <dgm:pt modelId="{542A1973-819D-4AE5-996B-62843DCBCFC2}" type="pres">
      <dgm:prSet presAssocID="{27D32E6D-5727-41FD-B316-2A03567CE1E7}" presName="Name35" presStyleLbl="parChTrans1D2" presStyleIdx="1" presStyleCnt="10"/>
      <dgm:spPr/>
      <dgm:t>
        <a:bodyPr/>
        <a:lstStyle/>
        <a:p>
          <a:endParaRPr lang="en-US"/>
        </a:p>
      </dgm:t>
    </dgm:pt>
    <dgm:pt modelId="{515461A4-2C26-45A2-B739-005524C1F89F}" type="pres">
      <dgm:prSet presAssocID="{FD742908-3334-48BF-8C70-2A59822A62DF}" presName="hierRoot2" presStyleCnt="0">
        <dgm:presLayoutVars>
          <dgm:hierBranch/>
        </dgm:presLayoutVars>
      </dgm:prSet>
      <dgm:spPr/>
    </dgm:pt>
    <dgm:pt modelId="{DA021FB4-734F-4355-9787-70F4ED70796A}" type="pres">
      <dgm:prSet presAssocID="{FD742908-3334-48BF-8C70-2A59822A62DF}" presName="rootComposite" presStyleCnt="0"/>
      <dgm:spPr/>
    </dgm:pt>
    <dgm:pt modelId="{007C72F7-A4B6-4433-831A-2286CE186EAB}" type="pres">
      <dgm:prSet presAssocID="{FD742908-3334-48BF-8C70-2A59822A62DF}" presName="rootText" presStyleLbl="node2" presStyleIdx="1" presStyleCnt="9">
        <dgm:presLayoutVars>
          <dgm:chPref val="3"/>
        </dgm:presLayoutVars>
      </dgm:prSet>
      <dgm:spPr/>
      <dgm:t>
        <a:bodyPr/>
        <a:lstStyle/>
        <a:p>
          <a:endParaRPr lang="en-US"/>
        </a:p>
      </dgm:t>
    </dgm:pt>
    <dgm:pt modelId="{26046A89-3D19-45DB-92E5-753FF658BEE5}" type="pres">
      <dgm:prSet presAssocID="{FD742908-3334-48BF-8C70-2A59822A62DF}" presName="rootConnector" presStyleLbl="node2" presStyleIdx="1" presStyleCnt="9"/>
      <dgm:spPr/>
      <dgm:t>
        <a:bodyPr/>
        <a:lstStyle/>
        <a:p>
          <a:endParaRPr lang="en-US"/>
        </a:p>
      </dgm:t>
    </dgm:pt>
    <dgm:pt modelId="{B6C904F1-AFD5-4BC6-AE1B-5ED6754A4EAA}" type="pres">
      <dgm:prSet presAssocID="{FD742908-3334-48BF-8C70-2A59822A62DF}" presName="hierChild4" presStyleCnt="0"/>
      <dgm:spPr/>
    </dgm:pt>
    <dgm:pt modelId="{B8EFEE51-A18E-4BCF-B095-793C10033AD5}" type="pres">
      <dgm:prSet presAssocID="{FD742908-3334-48BF-8C70-2A59822A62DF}" presName="hierChild5" presStyleCnt="0"/>
      <dgm:spPr/>
    </dgm:pt>
    <dgm:pt modelId="{57E8E80C-ABE2-467D-819E-746092DAC4C2}" type="pres">
      <dgm:prSet presAssocID="{4A333BC2-9967-4575-AAFA-770E19474235}" presName="Name35" presStyleLbl="parChTrans1D2" presStyleIdx="2" presStyleCnt="10"/>
      <dgm:spPr/>
      <dgm:t>
        <a:bodyPr/>
        <a:lstStyle/>
        <a:p>
          <a:endParaRPr lang="en-US"/>
        </a:p>
      </dgm:t>
    </dgm:pt>
    <dgm:pt modelId="{899C3445-31E3-4E7C-B1B1-281F8D94DA80}" type="pres">
      <dgm:prSet presAssocID="{3E4D9358-A0B3-42F7-9DE6-5502919C35F0}" presName="hierRoot2" presStyleCnt="0">
        <dgm:presLayoutVars>
          <dgm:hierBranch/>
        </dgm:presLayoutVars>
      </dgm:prSet>
      <dgm:spPr/>
    </dgm:pt>
    <dgm:pt modelId="{C08CB9EF-E843-442C-B68D-AEBF309705DF}" type="pres">
      <dgm:prSet presAssocID="{3E4D9358-A0B3-42F7-9DE6-5502919C35F0}" presName="rootComposite" presStyleCnt="0"/>
      <dgm:spPr/>
    </dgm:pt>
    <dgm:pt modelId="{AC0F3C10-1A9F-42B6-9C4B-F92293A27B90}" type="pres">
      <dgm:prSet presAssocID="{3E4D9358-A0B3-42F7-9DE6-5502919C35F0}" presName="rootText" presStyleLbl="node2" presStyleIdx="2" presStyleCnt="9">
        <dgm:presLayoutVars>
          <dgm:chPref val="3"/>
        </dgm:presLayoutVars>
      </dgm:prSet>
      <dgm:spPr/>
      <dgm:t>
        <a:bodyPr/>
        <a:lstStyle/>
        <a:p>
          <a:endParaRPr lang="en-US"/>
        </a:p>
      </dgm:t>
    </dgm:pt>
    <dgm:pt modelId="{417B9D87-9F09-4DCC-A745-507CB11B1ECE}" type="pres">
      <dgm:prSet presAssocID="{3E4D9358-A0B3-42F7-9DE6-5502919C35F0}" presName="rootConnector" presStyleLbl="node2" presStyleIdx="2" presStyleCnt="9"/>
      <dgm:spPr/>
      <dgm:t>
        <a:bodyPr/>
        <a:lstStyle/>
        <a:p>
          <a:endParaRPr lang="en-US"/>
        </a:p>
      </dgm:t>
    </dgm:pt>
    <dgm:pt modelId="{B5A688D8-DE2C-4958-8EFA-354365B46A9F}" type="pres">
      <dgm:prSet presAssocID="{3E4D9358-A0B3-42F7-9DE6-5502919C35F0}" presName="hierChild4" presStyleCnt="0"/>
      <dgm:spPr/>
    </dgm:pt>
    <dgm:pt modelId="{0FD99BF3-8A9D-431A-9FFC-46C8C49EE221}" type="pres">
      <dgm:prSet presAssocID="{3E4D9358-A0B3-42F7-9DE6-5502919C35F0}" presName="hierChild5" presStyleCnt="0"/>
      <dgm:spPr/>
    </dgm:pt>
    <dgm:pt modelId="{15E7A0F6-3CEA-4F11-9B18-C3BA52638C6E}" type="pres">
      <dgm:prSet presAssocID="{6F4429E0-F747-488C-A871-CB5D09774ED4}" presName="Name35" presStyleLbl="parChTrans1D2" presStyleIdx="3" presStyleCnt="10"/>
      <dgm:spPr/>
      <dgm:t>
        <a:bodyPr/>
        <a:lstStyle/>
        <a:p>
          <a:endParaRPr lang="en-US"/>
        </a:p>
      </dgm:t>
    </dgm:pt>
    <dgm:pt modelId="{89133E10-1ABB-4283-96A4-5E4770E45B6F}" type="pres">
      <dgm:prSet presAssocID="{0E15FA38-5CF3-428F-AB44-F06377A613E1}" presName="hierRoot2" presStyleCnt="0">
        <dgm:presLayoutVars>
          <dgm:hierBranch/>
        </dgm:presLayoutVars>
      </dgm:prSet>
      <dgm:spPr/>
    </dgm:pt>
    <dgm:pt modelId="{447CE1FC-41CB-48FA-99C5-98714BA96963}" type="pres">
      <dgm:prSet presAssocID="{0E15FA38-5CF3-428F-AB44-F06377A613E1}" presName="rootComposite" presStyleCnt="0"/>
      <dgm:spPr/>
    </dgm:pt>
    <dgm:pt modelId="{D8FF7887-51FC-4297-9B27-DCB085ACCAB1}" type="pres">
      <dgm:prSet presAssocID="{0E15FA38-5CF3-428F-AB44-F06377A613E1}" presName="rootText" presStyleLbl="node2" presStyleIdx="3" presStyleCnt="9">
        <dgm:presLayoutVars>
          <dgm:chPref val="3"/>
        </dgm:presLayoutVars>
      </dgm:prSet>
      <dgm:spPr/>
      <dgm:t>
        <a:bodyPr/>
        <a:lstStyle/>
        <a:p>
          <a:endParaRPr lang="en-US"/>
        </a:p>
      </dgm:t>
    </dgm:pt>
    <dgm:pt modelId="{FE4819B3-6A3F-4827-9201-3DB8FCDF3DB6}" type="pres">
      <dgm:prSet presAssocID="{0E15FA38-5CF3-428F-AB44-F06377A613E1}" presName="rootConnector" presStyleLbl="node2" presStyleIdx="3" presStyleCnt="9"/>
      <dgm:spPr/>
      <dgm:t>
        <a:bodyPr/>
        <a:lstStyle/>
        <a:p>
          <a:endParaRPr lang="en-US"/>
        </a:p>
      </dgm:t>
    </dgm:pt>
    <dgm:pt modelId="{99E31AF9-F0EE-4138-A991-9B3DF7DF3E49}" type="pres">
      <dgm:prSet presAssocID="{0E15FA38-5CF3-428F-AB44-F06377A613E1}" presName="hierChild4" presStyleCnt="0"/>
      <dgm:spPr/>
    </dgm:pt>
    <dgm:pt modelId="{A0B19002-B6CF-41AB-9EB0-798D53A6AF12}" type="pres">
      <dgm:prSet presAssocID="{0E15FA38-5CF3-428F-AB44-F06377A613E1}" presName="hierChild5" presStyleCnt="0"/>
      <dgm:spPr/>
    </dgm:pt>
    <dgm:pt modelId="{AD2C34BF-F1AF-4906-A976-A960E5997E4B}" type="pres">
      <dgm:prSet presAssocID="{699DAF20-A9C0-48AE-8184-FC69F3B316F5}" presName="Name35" presStyleLbl="parChTrans1D2" presStyleIdx="4" presStyleCnt="10"/>
      <dgm:spPr/>
      <dgm:t>
        <a:bodyPr/>
        <a:lstStyle/>
        <a:p>
          <a:endParaRPr lang="en-US"/>
        </a:p>
      </dgm:t>
    </dgm:pt>
    <dgm:pt modelId="{56C77F21-D798-4062-BAF0-24B9D0E126BF}" type="pres">
      <dgm:prSet presAssocID="{696C69E6-3F33-4D47-863C-6682F4A8FA55}" presName="hierRoot2" presStyleCnt="0">
        <dgm:presLayoutVars>
          <dgm:hierBranch/>
        </dgm:presLayoutVars>
      </dgm:prSet>
      <dgm:spPr/>
    </dgm:pt>
    <dgm:pt modelId="{384E4C81-421A-4589-AEA8-5538CA5DD98D}" type="pres">
      <dgm:prSet presAssocID="{696C69E6-3F33-4D47-863C-6682F4A8FA55}" presName="rootComposite" presStyleCnt="0"/>
      <dgm:spPr/>
    </dgm:pt>
    <dgm:pt modelId="{5C5E4331-FAEB-4AC9-B102-23A926D4D28F}" type="pres">
      <dgm:prSet presAssocID="{696C69E6-3F33-4D47-863C-6682F4A8FA55}" presName="rootText" presStyleLbl="node2" presStyleIdx="4" presStyleCnt="9">
        <dgm:presLayoutVars>
          <dgm:chPref val="3"/>
        </dgm:presLayoutVars>
      </dgm:prSet>
      <dgm:spPr/>
      <dgm:t>
        <a:bodyPr/>
        <a:lstStyle/>
        <a:p>
          <a:endParaRPr lang="en-US"/>
        </a:p>
      </dgm:t>
    </dgm:pt>
    <dgm:pt modelId="{3B7CBA61-62F0-499D-BAED-D2CD9D1D9747}" type="pres">
      <dgm:prSet presAssocID="{696C69E6-3F33-4D47-863C-6682F4A8FA55}" presName="rootConnector" presStyleLbl="node2" presStyleIdx="4" presStyleCnt="9"/>
      <dgm:spPr/>
      <dgm:t>
        <a:bodyPr/>
        <a:lstStyle/>
        <a:p>
          <a:endParaRPr lang="en-US"/>
        </a:p>
      </dgm:t>
    </dgm:pt>
    <dgm:pt modelId="{8590A407-D17E-43AB-B600-25A92A105790}" type="pres">
      <dgm:prSet presAssocID="{696C69E6-3F33-4D47-863C-6682F4A8FA55}" presName="hierChild4" presStyleCnt="0"/>
      <dgm:spPr/>
    </dgm:pt>
    <dgm:pt modelId="{D1369D83-0D80-4713-A94E-440900A36F86}" type="pres">
      <dgm:prSet presAssocID="{696C69E6-3F33-4D47-863C-6682F4A8FA55}" presName="hierChild5" presStyleCnt="0"/>
      <dgm:spPr/>
    </dgm:pt>
    <dgm:pt modelId="{6F01E7A4-B3F2-438D-9E1E-2A392D3117F7}" type="pres">
      <dgm:prSet presAssocID="{A3D29D11-8D02-4216-9945-8C84408BFC71}" presName="Name111" presStyleLbl="parChTrans1D3" presStyleIdx="0" presStyleCnt="1"/>
      <dgm:spPr/>
      <dgm:t>
        <a:bodyPr/>
        <a:lstStyle/>
        <a:p>
          <a:endParaRPr lang="en-US"/>
        </a:p>
      </dgm:t>
    </dgm:pt>
    <dgm:pt modelId="{5F902BD3-A5A8-43C7-BF5B-D9E5480DD842}" type="pres">
      <dgm:prSet presAssocID="{4F9835D4-5F7A-4EFA-BBAF-56E3ADFB669A}" presName="hierRoot3" presStyleCnt="0">
        <dgm:presLayoutVars>
          <dgm:hierBranch/>
        </dgm:presLayoutVars>
      </dgm:prSet>
      <dgm:spPr/>
    </dgm:pt>
    <dgm:pt modelId="{5281D2B7-A8F4-4E7F-BAED-D37BF39D7012}" type="pres">
      <dgm:prSet presAssocID="{4F9835D4-5F7A-4EFA-BBAF-56E3ADFB669A}" presName="rootComposite3" presStyleCnt="0"/>
      <dgm:spPr/>
    </dgm:pt>
    <dgm:pt modelId="{625897F7-F6D7-449C-BFFC-3B3D8BA4D81F}" type="pres">
      <dgm:prSet presAssocID="{4F9835D4-5F7A-4EFA-BBAF-56E3ADFB669A}" presName="rootText3" presStyleLbl="asst2" presStyleIdx="0" presStyleCnt="1">
        <dgm:presLayoutVars>
          <dgm:chPref val="3"/>
        </dgm:presLayoutVars>
      </dgm:prSet>
      <dgm:spPr/>
      <dgm:t>
        <a:bodyPr/>
        <a:lstStyle/>
        <a:p>
          <a:endParaRPr lang="en-US"/>
        </a:p>
      </dgm:t>
    </dgm:pt>
    <dgm:pt modelId="{F4D41634-64A2-4CCC-8D4D-388E0A6CC549}" type="pres">
      <dgm:prSet presAssocID="{4F9835D4-5F7A-4EFA-BBAF-56E3ADFB669A}" presName="rootConnector3" presStyleLbl="asst2" presStyleIdx="0" presStyleCnt="1"/>
      <dgm:spPr/>
      <dgm:t>
        <a:bodyPr/>
        <a:lstStyle/>
        <a:p>
          <a:endParaRPr lang="en-US"/>
        </a:p>
      </dgm:t>
    </dgm:pt>
    <dgm:pt modelId="{9875627F-EFCA-4E56-855D-9FC9663C926C}" type="pres">
      <dgm:prSet presAssocID="{4F9835D4-5F7A-4EFA-BBAF-56E3ADFB669A}" presName="hierChild6" presStyleCnt="0"/>
      <dgm:spPr/>
    </dgm:pt>
    <dgm:pt modelId="{DB9F98AD-CD34-4FB0-8F58-96259BD9170E}" type="pres">
      <dgm:prSet presAssocID="{4F9835D4-5F7A-4EFA-BBAF-56E3ADFB669A}" presName="hierChild7" presStyleCnt="0"/>
      <dgm:spPr/>
    </dgm:pt>
    <dgm:pt modelId="{628A919E-AE26-4E43-82A9-463600A2405F}" type="pres">
      <dgm:prSet presAssocID="{748BD3F1-14A6-4A8B-8E23-34077015E068}" presName="Name35" presStyleLbl="parChTrans1D2" presStyleIdx="5" presStyleCnt="10"/>
      <dgm:spPr/>
      <dgm:t>
        <a:bodyPr/>
        <a:lstStyle/>
        <a:p>
          <a:endParaRPr lang="en-US"/>
        </a:p>
      </dgm:t>
    </dgm:pt>
    <dgm:pt modelId="{2E174C0C-AC4D-492C-A8CD-162E1015DEF9}" type="pres">
      <dgm:prSet presAssocID="{E8AEAD46-48C7-47BC-A8EC-8744ABC1AD48}" presName="hierRoot2" presStyleCnt="0">
        <dgm:presLayoutVars>
          <dgm:hierBranch/>
        </dgm:presLayoutVars>
      </dgm:prSet>
      <dgm:spPr/>
    </dgm:pt>
    <dgm:pt modelId="{C3A873F3-241F-4299-8EEF-B0E875CB0993}" type="pres">
      <dgm:prSet presAssocID="{E8AEAD46-48C7-47BC-A8EC-8744ABC1AD48}" presName="rootComposite" presStyleCnt="0"/>
      <dgm:spPr/>
    </dgm:pt>
    <dgm:pt modelId="{FE6707F2-64EA-4B6C-9767-F214E9A8F723}" type="pres">
      <dgm:prSet presAssocID="{E8AEAD46-48C7-47BC-A8EC-8744ABC1AD48}" presName="rootText" presStyleLbl="node2" presStyleIdx="5" presStyleCnt="9">
        <dgm:presLayoutVars>
          <dgm:chPref val="3"/>
        </dgm:presLayoutVars>
      </dgm:prSet>
      <dgm:spPr/>
      <dgm:t>
        <a:bodyPr/>
        <a:lstStyle/>
        <a:p>
          <a:endParaRPr lang="en-US"/>
        </a:p>
      </dgm:t>
    </dgm:pt>
    <dgm:pt modelId="{4D9AA481-FB76-4B6F-AC54-6EB1A0F622F2}" type="pres">
      <dgm:prSet presAssocID="{E8AEAD46-48C7-47BC-A8EC-8744ABC1AD48}" presName="rootConnector" presStyleLbl="node2" presStyleIdx="5" presStyleCnt="9"/>
      <dgm:spPr/>
      <dgm:t>
        <a:bodyPr/>
        <a:lstStyle/>
        <a:p>
          <a:endParaRPr lang="en-US"/>
        </a:p>
      </dgm:t>
    </dgm:pt>
    <dgm:pt modelId="{54A9D6C9-D13E-4CC9-AC89-DE0F44FC3E4E}" type="pres">
      <dgm:prSet presAssocID="{E8AEAD46-48C7-47BC-A8EC-8744ABC1AD48}" presName="hierChild4" presStyleCnt="0"/>
      <dgm:spPr/>
    </dgm:pt>
    <dgm:pt modelId="{24A46AF7-E984-4D73-BA19-3D23291572F8}" type="pres">
      <dgm:prSet presAssocID="{E8AEAD46-48C7-47BC-A8EC-8744ABC1AD48}" presName="hierChild5" presStyleCnt="0"/>
      <dgm:spPr/>
    </dgm:pt>
    <dgm:pt modelId="{9426214F-69C0-4AB3-A541-06045C2E6B24}" type="pres">
      <dgm:prSet presAssocID="{27F3E485-A6BB-4689-959F-DCE09B51F0DF}" presName="Name35" presStyleLbl="parChTrans1D2" presStyleIdx="6" presStyleCnt="10"/>
      <dgm:spPr/>
      <dgm:t>
        <a:bodyPr/>
        <a:lstStyle/>
        <a:p>
          <a:endParaRPr lang="en-US"/>
        </a:p>
      </dgm:t>
    </dgm:pt>
    <dgm:pt modelId="{7B321805-52BA-4D9E-B956-5C06B6EA574F}" type="pres">
      <dgm:prSet presAssocID="{713B860E-E0EF-4EB3-8BFF-984AF587F8F8}" presName="hierRoot2" presStyleCnt="0">
        <dgm:presLayoutVars>
          <dgm:hierBranch/>
        </dgm:presLayoutVars>
      </dgm:prSet>
      <dgm:spPr/>
    </dgm:pt>
    <dgm:pt modelId="{B2B3D7AE-F728-431E-8437-24A158779B2F}" type="pres">
      <dgm:prSet presAssocID="{713B860E-E0EF-4EB3-8BFF-984AF587F8F8}" presName="rootComposite" presStyleCnt="0"/>
      <dgm:spPr/>
    </dgm:pt>
    <dgm:pt modelId="{C0024492-2F5F-45E1-8EA1-946830A1CDA2}" type="pres">
      <dgm:prSet presAssocID="{713B860E-E0EF-4EB3-8BFF-984AF587F8F8}" presName="rootText" presStyleLbl="node2" presStyleIdx="6" presStyleCnt="9">
        <dgm:presLayoutVars>
          <dgm:chPref val="3"/>
        </dgm:presLayoutVars>
      </dgm:prSet>
      <dgm:spPr/>
      <dgm:t>
        <a:bodyPr/>
        <a:lstStyle/>
        <a:p>
          <a:endParaRPr lang="en-US"/>
        </a:p>
      </dgm:t>
    </dgm:pt>
    <dgm:pt modelId="{0EEAD38A-1B06-4933-AF32-6FDDB2B56CE4}" type="pres">
      <dgm:prSet presAssocID="{713B860E-E0EF-4EB3-8BFF-984AF587F8F8}" presName="rootConnector" presStyleLbl="node2" presStyleIdx="6" presStyleCnt="9"/>
      <dgm:spPr/>
      <dgm:t>
        <a:bodyPr/>
        <a:lstStyle/>
        <a:p>
          <a:endParaRPr lang="en-US"/>
        </a:p>
      </dgm:t>
    </dgm:pt>
    <dgm:pt modelId="{BC2EA58E-51A8-469A-AF66-E6EE2683BB2A}" type="pres">
      <dgm:prSet presAssocID="{713B860E-E0EF-4EB3-8BFF-984AF587F8F8}" presName="hierChild4" presStyleCnt="0"/>
      <dgm:spPr/>
    </dgm:pt>
    <dgm:pt modelId="{3ADB8C13-E459-4BED-B3AD-02CE8FA39E1C}" type="pres">
      <dgm:prSet presAssocID="{713B860E-E0EF-4EB3-8BFF-984AF587F8F8}" presName="hierChild5" presStyleCnt="0"/>
      <dgm:spPr/>
    </dgm:pt>
    <dgm:pt modelId="{DE19C979-427D-40D0-B4DC-7A32AD9EC6DC}" type="pres">
      <dgm:prSet presAssocID="{F65C3536-2B9F-46F9-A456-FFC9E755088B}" presName="Name35" presStyleLbl="parChTrans1D2" presStyleIdx="7" presStyleCnt="10"/>
      <dgm:spPr/>
      <dgm:t>
        <a:bodyPr/>
        <a:lstStyle/>
        <a:p>
          <a:endParaRPr lang="en-US"/>
        </a:p>
      </dgm:t>
    </dgm:pt>
    <dgm:pt modelId="{53C0F620-87A2-4F1D-89AC-EA4B32627A21}" type="pres">
      <dgm:prSet presAssocID="{24D96592-5CBF-4C8B-9133-E787222EB9EE}" presName="hierRoot2" presStyleCnt="0">
        <dgm:presLayoutVars>
          <dgm:hierBranch/>
        </dgm:presLayoutVars>
      </dgm:prSet>
      <dgm:spPr/>
    </dgm:pt>
    <dgm:pt modelId="{A3E4D8C4-ED54-4814-978B-25A7EB26771E}" type="pres">
      <dgm:prSet presAssocID="{24D96592-5CBF-4C8B-9133-E787222EB9EE}" presName="rootComposite" presStyleCnt="0"/>
      <dgm:spPr/>
    </dgm:pt>
    <dgm:pt modelId="{C758BC07-5DA9-44FA-884C-3CE9B4279608}" type="pres">
      <dgm:prSet presAssocID="{24D96592-5CBF-4C8B-9133-E787222EB9EE}" presName="rootText" presStyleLbl="node2" presStyleIdx="7" presStyleCnt="9">
        <dgm:presLayoutVars>
          <dgm:chPref val="3"/>
        </dgm:presLayoutVars>
      </dgm:prSet>
      <dgm:spPr/>
      <dgm:t>
        <a:bodyPr/>
        <a:lstStyle/>
        <a:p>
          <a:endParaRPr lang="en-US"/>
        </a:p>
      </dgm:t>
    </dgm:pt>
    <dgm:pt modelId="{25331561-9655-4E20-A705-DB1390324495}" type="pres">
      <dgm:prSet presAssocID="{24D96592-5CBF-4C8B-9133-E787222EB9EE}" presName="rootConnector" presStyleLbl="node2" presStyleIdx="7" presStyleCnt="9"/>
      <dgm:spPr/>
      <dgm:t>
        <a:bodyPr/>
        <a:lstStyle/>
        <a:p>
          <a:endParaRPr lang="en-US"/>
        </a:p>
      </dgm:t>
    </dgm:pt>
    <dgm:pt modelId="{BEDB85E6-E9D2-42E8-9FD4-BA55FF1550A4}" type="pres">
      <dgm:prSet presAssocID="{24D96592-5CBF-4C8B-9133-E787222EB9EE}" presName="hierChild4" presStyleCnt="0"/>
      <dgm:spPr/>
    </dgm:pt>
    <dgm:pt modelId="{0FD22136-C3BE-4BE7-BBB0-616EE9D01AE0}" type="pres">
      <dgm:prSet presAssocID="{24D96592-5CBF-4C8B-9133-E787222EB9EE}" presName="hierChild5" presStyleCnt="0"/>
      <dgm:spPr/>
    </dgm:pt>
    <dgm:pt modelId="{616446E0-7058-4037-BB17-7AF20FB056BE}" type="pres">
      <dgm:prSet presAssocID="{321E5533-E39B-443B-8CE0-7029F0672A89}" presName="Name35" presStyleLbl="parChTrans1D2" presStyleIdx="8" presStyleCnt="10"/>
      <dgm:spPr/>
      <dgm:t>
        <a:bodyPr/>
        <a:lstStyle/>
        <a:p>
          <a:endParaRPr lang="en-US"/>
        </a:p>
      </dgm:t>
    </dgm:pt>
    <dgm:pt modelId="{1714DA3C-5230-4F46-866A-3FCEDACE9A07}" type="pres">
      <dgm:prSet presAssocID="{04298B5D-123D-4A96-89B9-D4232B4325BB}" presName="hierRoot2" presStyleCnt="0">
        <dgm:presLayoutVars>
          <dgm:hierBranch/>
        </dgm:presLayoutVars>
      </dgm:prSet>
      <dgm:spPr/>
    </dgm:pt>
    <dgm:pt modelId="{8F4F826A-0E8E-4B87-BB3C-E37A04BC1BB7}" type="pres">
      <dgm:prSet presAssocID="{04298B5D-123D-4A96-89B9-D4232B4325BB}" presName="rootComposite" presStyleCnt="0"/>
      <dgm:spPr/>
    </dgm:pt>
    <dgm:pt modelId="{CEB5D88A-45DB-4FE3-ACEB-0E24D143BF79}" type="pres">
      <dgm:prSet presAssocID="{04298B5D-123D-4A96-89B9-D4232B4325BB}" presName="rootText" presStyleLbl="node2" presStyleIdx="8" presStyleCnt="9">
        <dgm:presLayoutVars>
          <dgm:chPref val="3"/>
        </dgm:presLayoutVars>
      </dgm:prSet>
      <dgm:spPr/>
      <dgm:t>
        <a:bodyPr/>
        <a:lstStyle/>
        <a:p>
          <a:endParaRPr lang="en-US"/>
        </a:p>
      </dgm:t>
    </dgm:pt>
    <dgm:pt modelId="{B66416A4-B5A2-4CB8-A15E-F32E33509D6E}" type="pres">
      <dgm:prSet presAssocID="{04298B5D-123D-4A96-89B9-D4232B4325BB}" presName="rootConnector" presStyleLbl="node2" presStyleIdx="8" presStyleCnt="9"/>
      <dgm:spPr/>
      <dgm:t>
        <a:bodyPr/>
        <a:lstStyle/>
        <a:p>
          <a:endParaRPr lang="en-US"/>
        </a:p>
      </dgm:t>
    </dgm:pt>
    <dgm:pt modelId="{A0FE9BA8-E3C2-43C0-A1DB-1AB7BF692A07}" type="pres">
      <dgm:prSet presAssocID="{04298B5D-123D-4A96-89B9-D4232B4325BB}" presName="hierChild4" presStyleCnt="0"/>
      <dgm:spPr/>
    </dgm:pt>
    <dgm:pt modelId="{6CF99BEC-24A9-49B6-882E-91870CA4E270}" type="pres">
      <dgm:prSet presAssocID="{04298B5D-123D-4A96-89B9-D4232B4325BB}" presName="hierChild5" presStyleCnt="0"/>
      <dgm:spPr/>
    </dgm:pt>
    <dgm:pt modelId="{F9B20EEF-74A5-42EF-9645-98341229874A}" type="pres">
      <dgm:prSet presAssocID="{EE994798-4A9F-4064-97BC-C7D87D1B16C8}" presName="hierChild3" presStyleCnt="0"/>
      <dgm:spPr/>
    </dgm:pt>
    <dgm:pt modelId="{EC28A617-B32A-464D-AA9E-5FBD64572A51}" type="pres">
      <dgm:prSet presAssocID="{F5D9271A-84EA-4FD5-BC3C-4D6740D82FFC}" presName="Name111" presStyleLbl="parChTrans1D2" presStyleIdx="9" presStyleCnt="10"/>
      <dgm:spPr/>
      <dgm:t>
        <a:bodyPr/>
        <a:lstStyle/>
        <a:p>
          <a:endParaRPr lang="en-US"/>
        </a:p>
      </dgm:t>
    </dgm:pt>
    <dgm:pt modelId="{C85E63E8-E15F-4612-AE22-F233B26A0D6F}" type="pres">
      <dgm:prSet presAssocID="{BAC73170-44AE-42BD-BAFD-0FB8F45E5ED9}" presName="hierRoot3" presStyleCnt="0">
        <dgm:presLayoutVars>
          <dgm:hierBranch/>
        </dgm:presLayoutVars>
      </dgm:prSet>
      <dgm:spPr/>
    </dgm:pt>
    <dgm:pt modelId="{D7A33409-F046-4BAD-9CA8-FB049AE41088}" type="pres">
      <dgm:prSet presAssocID="{BAC73170-44AE-42BD-BAFD-0FB8F45E5ED9}" presName="rootComposite3" presStyleCnt="0"/>
      <dgm:spPr/>
    </dgm:pt>
    <dgm:pt modelId="{6A247CF1-50FD-4468-829C-52F18596B14D}" type="pres">
      <dgm:prSet presAssocID="{BAC73170-44AE-42BD-BAFD-0FB8F45E5ED9}" presName="rootText3" presStyleLbl="asst1" presStyleIdx="0" presStyleCnt="1">
        <dgm:presLayoutVars>
          <dgm:chPref val="3"/>
        </dgm:presLayoutVars>
      </dgm:prSet>
      <dgm:spPr/>
      <dgm:t>
        <a:bodyPr/>
        <a:lstStyle/>
        <a:p>
          <a:endParaRPr lang="en-US"/>
        </a:p>
      </dgm:t>
    </dgm:pt>
    <dgm:pt modelId="{2F5910DE-6B3D-438F-A77F-2350498BAB2C}" type="pres">
      <dgm:prSet presAssocID="{BAC73170-44AE-42BD-BAFD-0FB8F45E5ED9}" presName="rootConnector3" presStyleLbl="asst1" presStyleIdx="0" presStyleCnt="1"/>
      <dgm:spPr/>
      <dgm:t>
        <a:bodyPr/>
        <a:lstStyle/>
        <a:p>
          <a:endParaRPr lang="en-US"/>
        </a:p>
      </dgm:t>
    </dgm:pt>
    <dgm:pt modelId="{678CCD1A-7933-4CF2-B7C4-656B3AB6E5C7}" type="pres">
      <dgm:prSet presAssocID="{BAC73170-44AE-42BD-BAFD-0FB8F45E5ED9}" presName="hierChild6" presStyleCnt="0"/>
      <dgm:spPr/>
    </dgm:pt>
    <dgm:pt modelId="{F4C30A77-9101-4210-AFCE-020E737B3F3A}" type="pres">
      <dgm:prSet presAssocID="{BAC73170-44AE-42BD-BAFD-0FB8F45E5ED9}" presName="hierChild7" presStyleCnt="0"/>
      <dgm:spPr/>
    </dgm:pt>
  </dgm:ptLst>
  <dgm:cxnLst>
    <dgm:cxn modelId="{1766C98B-557A-4F84-8332-B8B8D0AB2E04}" srcId="{63E47629-CEBC-49D6-AEB4-D276786F491E}" destId="{EE994798-4A9F-4064-97BC-C7D87D1B16C8}" srcOrd="0" destOrd="0" parTransId="{5C6968A7-3CDC-43E1-8793-129396A33B90}" sibTransId="{6CA37BC3-9E12-4BE0-AC8C-C96F46F07A87}"/>
    <dgm:cxn modelId="{E0E45A8A-C762-4310-A977-07B86D96D4DA}" srcId="{EE994798-4A9F-4064-97BC-C7D87D1B16C8}" destId="{0E15FA38-5CF3-428F-AB44-F06377A613E1}" srcOrd="4" destOrd="0" parTransId="{6F4429E0-F747-488C-A871-CB5D09774ED4}" sibTransId="{5584133F-4DB4-4AC8-9C28-5EC2C84C41E0}"/>
    <dgm:cxn modelId="{82489F73-B6B6-410B-9D0F-FC52E5768362}" srcId="{EE994798-4A9F-4064-97BC-C7D87D1B16C8}" destId="{E8AEAD46-48C7-47BC-A8EC-8744ABC1AD48}" srcOrd="6" destOrd="0" parTransId="{748BD3F1-14A6-4A8B-8E23-34077015E068}" sibTransId="{617FABD9-F23B-4961-A8FD-97616A24A510}"/>
    <dgm:cxn modelId="{8FF42C3D-B16C-46EF-9F2C-9FFE868971CC}" srcId="{EE994798-4A9F-4064-97BC-C7D87D1B16C8}" destId="{FD742908-3334-48BF-8C70-2A59822A62DF}" srcOrd="2" destOrd="0" parTransId="{27D32E6D-5727-41FD-B316-2A03567CE1E7}" sibTransId="{64D77EFC-8918-47B8-9AEA-B0BB4BEA2C56}"/>
    <dgm:cxn modelId="{1BD7FBBF-53A1-4FC4-B257-79FA697BDB1B}" type="presOf" srcId="{EE994798-4A9F-4064-97BC-C7D87D1B16C8}" destId="{D07136B1-3F14-48F4-B449-A150AC5DFBC6}" srcOrd="0" destOrd="0" presId="urn:microsoft.com/office/officeart/2005/8/layout/orgChart1"/>
    <dgm:cxn modelId="{BACEB0D9-6D0A-43AF-8FCC-D27817EECE4E}" srcId="{EE994798-4A9F-4064-97BC-C7D87D1B16C8}" destId="{BAC73170-44AE-42BD-BAFD-0FB8F45E5ED9}" srcOrd="0" destOrd="0" parTransId="{F5D9271A-84EA-4FD5-BC3C-4D6740D82FFC}" sibTransId="{07A7F611-EAC8-4312-A5C1-CB2BE77B86CF}"/>
    <dgm:cxn modelId="{6CFC134B-0DF6-4373-A5F5-FC84FFE6C2DB}" type="presOf" srcId="{713B860E-E0EF-4EB3-8BFF-984AF587F8F8}" destId="{C0024492-2F5F-45E1-8EA1-946830A1CDA2}" srcOrd="0" destOrd="0" presId="urn:microsoft.com/office/officeart/2005/8/layout/orgChart1"/>
    <dgm:cxn modelId="{2E2801A0-AAAE-4D0B-B765-71CF317F3834}" type="presOf" srcId="{04298B5D-123D-4A96-89B9-D4232B4325BB}" destId="{CEB5D88A-45DB-4FE3-ACEB-0E24D143BF79}" srcOrd="0" destOrd="0" presId="urn:microsoft.com/office/officeart/2005/8/layout/orgChart1"/>
    <dgm:cxn modelId="{31FFF1AF-A2AC-4041-B2DD-EA4641EBDAF3}" srcId="{696C69E6-3F33-4D47-863C-6682F4A8FA55}" destId="{4F9835D4-5F7A-4EFA-BBAF-56E3ADFB669A}" srcOrd="0" destOrd="0" parTransId="{A3D29D11-8D02-4216-9945-8C84408BFC71}" sibTransId="{69C4C32F-3FED-4117-A4A9-FC4AC98806CF}"/>
    <dgm:cxn modelId="{A43302AD-0172-4AE4-ABE1-49FE491DFFF6}" type="presOf" srcId="{E8AEAD46-48C7-47BC-A8EC-8744ABC1AD48}" destId="{FE6707F2-64EA-4B6C-9767-F214E9A8F723}" srcOrd="0" destOrd="0" presId="urn:microsoft.com/office/officeart/2005/8/layout/orgChart1"/>
    <dgm:cxn modelId="{F9C6BA09-9EDF-4C01-A1A5-67C2D14F620E}" type="presOf" srcId="{6F4429E0-F747-488C-A871-CB5D09774ED4}" destId="{15E7A0F6-3CEA-4F11-9B18-C3BA52638C6E}" srcOrd="0" destOrd="0" presId="urn:microsoft.com/office/officeart/2005/8/layout/orgChart1"/>
    <dgm:cxn modelId="{A6DA1591-F42D-4725-B3A8-B87D9963BE2D}" type="presOf" srcId="{04298B5D-123D-4A96-89B9-D4232B4325BB}" destId="{B66416A4-B5A2-4CB8-A15E-F32E33509D6E}" srcOrd="1" destOrd="0" presId="urn:microsoft.com/office/officeart/2005/8/layout/orgChart1"/>
    <dgm:cxn modelId="{3D049320-C38C-409F-B807-03BAF154473F}" type="presOf" srcId="{FD742908-3334-48BF-8C70-2A59822A62DF}" destId="{007C72F7-A4B6-4433-831A-2286CE186EAB}" srcOrd="0" destOrd="0" presId="urn:microsoft.com/office/officeart/2005/8/layout/orgChart1"/>
    <dgm:cxn modelId="{73A5801D-6E19-4389-8965-907A4B18AD12}" type="presOf" srcId="{63E47629-CEBC-49D6-AEB4-D276786F491E}" destId="{D52F8DE4-74A8-46B1-ABDF-460FF633BC9B}" srcOrd="0" destOrd="0" presId="urn:microsoft.com/office/officeart/2005/8/layout/orgChart1"/>
    <dgm:cxn modelId="{51DBB58C-5F51-4F04-9429-1B658BB4BD3B}" srcId="{EE994798-4A9F-4064-97BC-C7D87D1B16C8}" destId="{24D96592-5CBF-4C8B-9133-E787222EB9EE}" srcOrd="8" destOrd="0" parTransId="{F65C3536-2B9F-46F9-A456-FFC9E755088B}" sibTransId="{E7637A3D-912D-4AAA-A282-F32B659287B3}"/>
    <dgm:cxn modelId="{E1FF97A0-5003-4EDD-B3B1-AF662EC4A9E1}" type="presOf" srcId="{321E5533-E39B-443B-8CE0-7029F0672A89}" destId="{616446E0-7058-4037-BB17-7AF20FB056BE}" srcOrd="0" destOrd="0" presId="urn:microsoft.com/office/officeart/2005/8/layout/orgChart1"/>
    <dgm:cxn modelId="{C98D1FD7-9BEE-445C-B50A-390DCF7F9124}" type="presOf" srcId="{27F3E485-A6BB-4689-959F-DCE09B51F0DF}" destId="{9426214F-69C0-4AB3-A541-06045C2E6B24}" srcOrd="0" destOrd="0" presId="urn:microsoft.com/office/officeart/2005/8/layout/orgChart1"/>
    <dgm:cxn modelId="{8933A4B4-ACA5-44FA-B5C1-AEE1CCF0A50F}" type="presOf" srcId="{713B860E-E0EF-4EB3-8BFF-984AF587F8F8}" destId="{0EEAD38A-1B06-4933-AF32-6FDDB2B56CE4}" srcOrd="1" destOrd="0" presId="urn:microsoft.com/office/officeart/2005/8/layout/orgChart1"/>
    <dgm:cxn modelId="{91513D2D-A138-47B4-9498-2C43A00FA125}" srcId="{EE994798-4A9F-4064-97BC-C7D87D1B16C8}" destId="{713B860E-E0EF-4EB3-8BFF-984AF587F8F8}" srcOrd="7" destOrd="0" parTransId="{27F3E485-A6BB-4689-959F-DCE09B51F0DF}" sibTransId="{C4A560C8-D3EB-49E2-8D3D-305104C69944}"/>
    <dgm:cxn modelId="{1F800F1F-E6F9-475B-BD22-B1DF2846BE96}" type="presOf" srcId="{0E15FA38-5CF3-428F-AB44-F06377A613E1}" destId="{FE4819B3-6A3F-4827-9201-3DB8FCDF3DB6}" srcOrd="1" destOrd="0" presId="urn:microsoft.com/office/officeart/2005/8/layout/orgChart1"/>
    <dgm:cxn modelId="{98E6F39C-F305-4019-93F7-CC522104D675}" type="presOf" srcId="{4A333BC2-9967-4575-AAFA-770E19474235}" destId="{57E8E80C-ABE2-467D-819E-746092DAC4C2}" srcOrd="0" destOrd="0" presId="urn:microsoft.com/office/officeart/2005/8/layout/orgChart1"/>
    <dgm:cxn modelId="{C23AA18D-9053-42AB-9117-62E21A300D03}" type="presOf" srcId="{FD742908-3334-48BF-8C70-2A59822A62DF}" destId="{26046A89-3D19-45DB-92E5-753FF658BEE5}" srcOrd="1" destOrd="0" presId="urn:microsoft.com/office/officeart/2005/8/layout/orgChart1"/>
    <dgm:cxn modelId="{46E253D5-37A9-4399-AF42-72DC7EB48279}" type="presOf" srcId="{EE994798-4A9F-4064-97BC-C7D87D1B16C8}" destId="{99569B14-4971-4D74-92F7-2AC3421E2829}" srcOrd="1" destOrd="0" presId="urn:microsoft.com/office/officeart/2005/8/layout/orgChart1"/>
    <dgm:cxn modelId="{1F3F9B72-4A10-4124-AF49-472DB3EC143A}" type="presOf" srcId="{F65C3536-2B9F-46F9-A456-FFC9E755088B}" destId="{DE19C979-427D-40D0-B4DC-7A32AD9EC6DC}" srcOrd="0" destOrd="0" presId="urn:microsoft.com/office/officeart/2005/8/layout/orgChart1"/>
    <dgm:cxn modelId="{5DF8E30B-77B9-47CE-B4CF-EBE267F8892C}" type="presOf" srcId="{27D32E6D-5727-41FD-B316-2A03567CE1E7}" destId="{542A1973-819D-4AE5-996B-62843DCBCFC2}" srcOrd="0" destOrd="0" presId="urn:microsoft.com/office/officeart/2005/8/layout/orgChart1"/>
    <dgm:cxn modelId="{2B64C7A0-8290-4603-94EE-81C1B198B5A3}" type="presOf" srcId="{3E4D9358-A0B3-42F7-9DE6-5502919C35F0}" destId="{AC0F3C10-1A9F-42B6-9C4B-F92293A27B90}" srcOrd="0" destOrd="0" presId="urn:microsoft.com/office/officeart/2005/8/layout/orgChart1"/>
    <dgm:cxn modelId="{93806816-01AC-41B1-9B62-6F93D00B5703}" type="presOf" srcId="{A3D29D11-8D02-4216-9945-8C84408BFC71}" destId="{6F01E7A4-B3F2-438D-9E1E-2A392D3117F7}" srcOrd="0" destOrd="0" presId="urn:microsoft.com/office/officeart/2005/8/layout/orgChart1"/>
    <dgm:cxn modelId="{04EC8413-E3C6-4AC4-8672-F59E3C985D1C}" type="presOf" srcId="{BAC73170-44AE-42BD-BAFD-0FB8F45E5ED9}" destId="{6A247CF1-50FD-4468-829C-52F18596B14D}" srcOrd="0" destOrd="0" presId="urn:microsoft.com/office/officeart/2005/8/layout/orgChart1"/>
    <dgm:cxn modelId="{4785C770-47C5-4B8C-BF93-90B5C55DF9FB}" srcId="{EE994798-4A9F-4064-97BC-C7D87D1B16C8}" destId="{3E4D9358-A0B3-42F7-9DE6-5502919C35F0}" srcOrd="3" destOrd="0" parTransId="{4A333BC2-9967-4575-AAFA-770E19474235}" sibTransId="{A762B166-3A11-4E9B-8B6F-21DC5182B7FF}"/>
    <dgm:cxn modelId="{50B83B88-05BD-4755-B36D-0A3F8100A2E0}" type="presOf" srcId="{748BD3F1-14A6-4A8B-8E23-34077015E068}" destId="{628A919E-AE26-4E43-82A9-463600A2405F}" srcOrd="0" destOrd="0" presId="urn:microsoft.com/office/officeart/2005/8/layout/orgChart1"/>
    <dgm:cxn modelId="{4FE1B03F-86AC-4934-B042-EC20C642113F}" type="presOf" srcId="{DEC93931-8FEF-416F-A524-D3CFDA8DA4FE}" destId="{F23ABBD6-35ED-4898-992E-7101A3888388}" srcOrd="1" destOrd="0" presId="urn:microsoft.com/office/officeart/2005/8/layout/orgChart1"/>
    <dgm:cxn modelId="{03256BF0-BCD8-481C-B9FB-09D3B65B83FA}" type="presOf" srcId="{24D96592-5CBF-4C8B-9133-E787222EB9EE}" destId="{25331561-9655-4E20-A705-DB1390324495}" srcOrd="1" destOrd="0" presId="urn:microsoft.com/office/officeart/2005/8/layout/orgChart1"/>
    <dgm:cxn modelId="{1403F380-7C83-4591-B10E-65D1376BBC4B}" type="presOf" srcId="{24D96592-5CBF-4C8B-9133-E787222EB9EE}" destId="{C758BC07-5DA9-44FA-884C-3CE9B4279608}" srcOrd="0" destOrd="0" presId="urn:microsoft.com/office/officeart/2005/8/layout/orgChart1"/>
    <dgm:cxn modelId="{328F7D32-33AC-40CF-8350-EC256530AB5F}" type="presOf" srcId="{BAC73170-44AE-42BD-BAFD-0FB8F45E5ED9}" destId="{2F5910DE-6B3D-438F-A77F-2350498BAB2C}" srcOrd="1" destOrd="0" presId="urn:microsoft.com/office/officeart/2005/8/layout/orgChart1"/>
    <dgm:cxn modelId="{C6335716-F965-4A00-9A34-F80FDF46C103}" type="presOf" srcId="{875E8B6B-BD69-436C-B405-7D70F4406056}" destId="{1DABBEA4-B624-457C-81A6-CD884E54781C}" srcOrd="0" destOrd="0" presId="urn:microsoft.com/office/officeart/2005/8/layout/orgChart1"/>
    <dgm:cxn modelId="{68454DF5-C856-40BE-9B38-297624AFA17F}" type="presOf" srcId="{3E4D9358-A0B3-42F7-9DE6-5502919C35F0}" destId="{417B9D87-9F09-4DCC-A745-507CB11B1ECE}" srcOrd="1" destOrd="0" presId="urn:microsoft.com/office/officeart/2005/8/layout/orgChart1"/>
    <dgm:cxn modelId="{C8592017-4272-48E2-9B44-EBA4C23A9C13}" type="presOf" srcId="{DEC93931-8FEF-416F-A524-D3CFDA8DA4FE}" destId="{F0D458A2-5AE7-4707-94ED-F745D4334EBD}" srcOrd="0" destOrd="0" presId="urn:microsoft.com/office/officeart/2005/8/layout/orgChart1"/>
    <dgm:cxn modelId="{F763F553-7993-41DA-B7E4-CA68146DF1C7}" srcId="{EE994798-4A9F-4064-97BC-C7D87D1B16C8}" destId="{696C69E6-3F33-4D47-863C-6682F4A8FA55}" srcOrd="5" destOrd="0" parTransId="{699DAF20-A9C0-48AE-8184-FC69F3B316F5}" sibTransId="{2B263652-2D4A-4199-903E-EE30C9D2DFC2}"/>
    <dgm:cxn modelId="{FB115B19-3DB2-4C1E-BD65-11C4D4A938FE}" type="presOf" srcId="{696C69E6-3F33-4D47-863C-6682F4A8FA55}" destId="{3B7CBA61-62F0-499D-BAED-D2CD9D1D9747}" srcOrd="1" destOrd="0" presId="urn:microsoft.com/office/officeart/2005/8/layout/orgChart1"/>
    <dgm:cxn modelId="{7A52B9CF-130C-4FA1-BABF-735339A8FD08}" srcId="{EE994798-4A9F-4064-97BC-C7D87D1B16C8}" destId="{DEC93931-8FEF-416F-A524-D3CFDA8DA4FE}" srcOrd="1" destOrd="0" parTransId="{875E8B6B-BD69-436C-B405-7D70F4406056}" sibTransId="{366AE9D5-0804-41C6-9EC7-52EF284C40D5}"/>
    <dgm:cxn modelId="{296756F0-B858-4C89-87F6-A93B1C7EBD90}" type="presOf" srcId="{699DAF20-A9C0-48AE-8184-FC69F3B316F5}" destId="{AD2C34BF-F1AF-4906-A976-A960E5997E4B}" srcOrd="0" destOrd="0" presId="urn:microsoft.com/office/officeart/2005/8/layout/orgChart1"/>
    <dgm:cxn modelId="{8B3A9CB9-F09C-47D5-BC84-149E5D956183}" type="presOf" srcId="{0E15FA38-5CF3-428F-AB44-F06377A613E1}" destId="{D8FF7887-51FC-4297-9B27-DCB085ACCAB1}" srcOrd="0" destOrd="0" presId="urn:microsoft.com/office/officeart/2005/8/layout/orgChart1"/>
    <dgm:cxn modelId="{47C2635F-C831-4C4C-B17B-51DBE0764666}" type="presOf" srcId="{4F9835D4-5F7A-4EFA-BBAF-56E3ADFB669A}" destId="{F4D41634-64A2-4CCC-8D4D-388E0A6CC549}" srcOrd="1" destOrd="0" presId="urn:microsoft.com/office/officeart/2005/8/layout/orgChart1"/>
    <dgm:cxn modelId="{1D439B86-BAB0-4AA4-A3B3-361D7732BD16}" type="presOf" srcId="{F5D9271A-84EA-4FD5-BC3C-4D6740D82FFC}" destId="{EC28A617-B32A-464D-AA9E-5FBD64572A51}" srcOrd="0" destOrd="0" presId="urn:microsoft.com/office/officeart/2005/8/layout/orgChart1"/>
    <dgm:cxn modelId="{4B0ECEB1-48B6-4D51-A6A8-4C04668EDEA0}" type="presOf" srcId="{E8AEAD46-48C7-47BC-A8EC-8744ABC1AD48}" destId="{4D9AA481-FB76-4B6F-AC54-6EB1A0F622F2}" srcOrd="1" destOrd="0" presId="urn:microsoft.com/office/officeart/2005/8/layout/orgChart1"/>
    <dgm:cxn modelId="{894744B1-F44B-40FA-AB4B-20EB5EB07E52}" srcId="{EE994798-4A9F-4064-97BC-C7D87D1B16C8}" destId="{04298B5D-123D-4A96-89B9-D4232B4325BB}" srcOrd="9" destOrd="0" parTransId="{321E5533-E39B-443B-8CE0-7029F0672A89}" sibTransId="{5119746C-7764-4924-8E06-672986A15856}"/>
    <dgm:cxn modelId="{98386E36-C8D1-40BA-9840-8223DC08E257}" type="presOf" srcId="{696C69E6-3F33-4D47-863C-6682F4A8FA55}" destId="{5C5E4331-FAEB-4AC9-B102-23A926D4D28F}" srcOrd="0" destOrd="0" presId="urn:microsoft.com/office/officeart/2005/8/layout/orgChart1"/>
    <dgm:cxn modelId="{6EA543BB-70E6-4955-B54F-A6B6A0C29E72}" type="presOf" srcId="{4F9835D4-5F7A-4EFA-BBAF-56E3ADFB669A}" destId="{625897F7-F6D7-449C-BFFC-3B3D8BA4D81F}" srcOrd="0" destOrd="0" presId="urn:microsoft.com/office/officeart/2005/8/layout/orgChart1"/>
    <dgm:cxn modelId="{9C21AC0F-C477-4CE5-8739-A602F2A3DE3D}" type="presParOf" srcId="{D52F8DE4-74A8-46B1-ABDF-460FF633BC9B}" destId="{60EF7940-3077-42B0-8B91-94476DEE85B1}" srcOrd="0" destOrd="0" presId="urn:microsoft.com/office/officeart/2005/8/layout/orgChart1"/>
    <dgm:cxn modelId="{49CFF1F0-24E3-4902-995B-5CBD42BA73A1}" type="presParOf" srcId="{60EF7940-3077-42B0-8B91-94476DEE85B1}" destId="{A2396A8F-6E3B-4F0E-9E1A-579EDD58A835}" srcOrd="0" destOrd="0" presId="urn:microsoft.com/office/officeart/2005/8/layout/orgChart1"/>
    <dgm:cxn modelId="{FB6287E1-87AF-497B-8806-A3EB61A7F24A}" type="presParOf" srcId="{A2396A8F-6E3B-4F0E-9E1A-579EDD58A835}" destId="{D07136B1-3F14-48F4-B449-A150AC5DFBC6}" srcOrd="0" destOrd="0" presId="urn:microsoft.com/office/officeart/2005/8/layout/orgChart1"/>
    <dgm:cxn modelId="{D6A2224B-1AE9-4E10-90F4-96A4C4814D46}" type="presParOf" srcId="{A2396A8F-6E3B-4F0E-9E1A-579EDD58A835}" destId="{99569B14-4971-4D74-92F7-2AC3421E2829}" srcOrd="1" destOrd="0" presId="urn:microsoft.com/office/officeart/2005/8/layout/orgChart1"/>
    <dgm:cxn modelId="{C43F8D41-5085-4DF2-ADF5-04404D9E235F}" type="presParOf" srcId="{60EF7940-3077-42B0-8B91-94476DEE85B1}" destId="{8FB0141D-E335-4827-89A9-FA8D1FCCFECD}" srcOrd="1" destOrd="0" presId="urn:microsoft.com/office/officeart/2005/8/layout/orgChart1"/>
    <dgm:cxn modelId="{AFEB67B3-80DD-42C3-A508-1D361EE2B2BB}" type="presParOf" srcId="{8FB0141D-E335-4827-89A9-FA8D1FCCFECD}" destId="{1DABBEA4-B624-457C-81A6-CD884E54781C}" srcOrd="0" destOrd="0" presId="urn:microsoft.com/office/officeart/2005/8/layout/orgChart1"/>
    <dgm:cxn modelId="{0FF507DE-8D4E-4D10-ABC9-F16219490CE0}" type="presParOf" srcId="{8FB0141D-E335-4827-89A9-FA8D1FCCFECD}" destId="{D7B68116-5792-4B66-96A2-54D942755869}" srcOrd="1" destOrd="0" presId="urn:microsoft.com/office/officeart/2005/8/layout/orgChart1"/>
    <dgm:cxn modelId="{C79A2875-E187-4A5C-9B91-693C989452E0}" type="presParOf" srcId="{D7B68116-5792-4B66-96A2-54D942755869}" destId="{EB5A1195-A6B6-4144-A41A-329A19A4D506}" srcOrd="0" destOrd="0" presId="urn:microsoft.com/office/officeart/2005/8/layout/orgChart1"/>
    <dgm:cxn modelId="{5266DF18-29B6-49AA-B937-C3EC4CD98636}" type="presParOf" srcId="{EB5A1195-A6B6-4144-A41A-329A19A4D506}" destId="{F0D458A2-5AE7-4707-94ED-F745D4334EBD}" srcOrd="0" destOrd="0" presId="urn:microsoft.com/office/officeart/2005/8/layout/orgChart1"/>
    <dgm:cxn modelId="{0092CA8D-1B37-4DB6-83AE-A9E9C6ED12B5}" type="presParOf" srcId="{EB5A1195-A6B6-4144-A41A-329A19A4D506}" destId="{F23ABBD6-35ED-4898-992E-7101A3888388}" srcOrd="1" destOrd="0" presId="urn:microsoft.com/office/officeart/2005/8/layout/orgChart1"/>
    <dgm:cxn modelId="{F6B9C972-A2DD-45F0-B0A6-C8085D17BFAE}" type="presParOf" srcId="{D7B68116-5792-4B66-96A2-54D942755869}" destId="{CEAE2DDC-4833-4928-A596-C9F8D41A0E5E}" srcOrd="1" destOrd="0" presId="urn:microsoft.com/office/officeart/2005/8/layout/orgChart1"/>
    <dgm:cxn modelId="{675A0467-94A0-4CC2-9956-C231A99D18B4}" type="presParOf" srcId="{D7B68116-5792-4B66-96A2-54D942755869}" destId="{8E888133-8445-45EB-9938-81C792E6ABAF}" srcOrd="2" destOrd="0" presId="urn:microsoft.com/office/officeart/2005/8/layout/orgChart1"/>
    <dgm:cxn modelId="{8287F4ED-7665-4344-A584-89E12414BCF4}" type="presParOf" srcId="{8FB0141D-E335-4827-89A9-FA8D1FCCFECD}" destId="{542A1973-819D-4AE5-996B-62843DCBCFC2}" srcOrd="2" destOrd="0" presId="urn:microsoft.com/office/officeart/2005/8/layout/orgChart1"/>
    <dgm:cxn modelId="{75827A48-7C50-4659-9C21-8146915A5EE7}" type="presParOf" srcId="{8FB0141D-E335-4827-89A9-FA8D1FCCFECD}" destId="{515461A4-2C26-45A2-B739-005524C1F89F}" srcOrd="3" destOrd="0" presId="urn:microsoft.com/office/officeart/2005/8/layout/orgChart1"/>
    <dgm:cxn modelId="{209F9989-FD21-436A-855C-7A4E75969EBC}" type="presParOf" srcId="{515461A4-2C26-45A2-B739-005524C1F89F}" destId="{DA021FB4-734F-4355-9787-70F4ED70796A}" srcOrd="0" destOrd="0" presId="urn:microsoft.com/office/officeart/2005/8/layout/orgChart1"/>
    <dgm:cxn modelId="{0D78C5DB-32DE-435B-903A-3A147FA6B64B}" type="presParOf" srcId="{DA021FB4-734F-4355-9787-70F4ED70796A}" destId="{007C72F7-A4B6-4433-831A-2286CE186EAB}" srcOrd="0" destOrd="0" presId="urn:microsoft.com/office/officeart/2005/8/layout/orgChart1"/>
    <dgm:cxn modelId="{9F3682D9-7BB8-4774-B4AB-431C2D4E2264}" type="presParOf" srcId="{DA021FB4-734F-4355-9787-70F4ED70796A}" destId="{26046A89-3D19-45DB-92E5-753FF658BEE5}" srcOrd="1" destOrd="0" presId="urn:microsoft.com/office/officeart/2005/8/layout/orgChart1"/>
    <dgm:cxn modelId="{C428B6E8-FA6C-4F58-A37F-BF3E0AF22179}" type="presParOf" srcId="{515461A4-2C26-45A2-B739-005524C1F89F}" destId="{B6C904F1-AFD5-4BC6-AE1B-5ED6754A4EAA}" srcOrd="1" destOrd="0" presId="urn:microsoft.com/office/officeart/2005/8/layout/orgChart1"/>
    <dgm:cxn modelId="{7B2233C4-8F1E-4935-85D7-1B108F6E9980}" type="presParOf" srcId="{515461A4-2C26-45A2-B739-005524C1F89F}" destId="{B8EFEE51-A18E-4BCF-B095-793C10033AD5}" srcOrd="2" destOrd="0" presId="urn:microsoft.com/office/officeart/2005/8/layout/orgChart1"/>
    <dgm:cxn modelId="{02753BBB-3A3B-459E-9749-80B4D460F9E5}" type="presParOf" srcId="{8FB0141D-E335-4827-89A9-FA8D1FCCFECD}" destId="{57E8E80C-ABE2-467D-819E-746092DAC4C2}" srcOrd="4" destOrd="0" presId="urn:microsoft.com/office/officeart/2005/8/layout/orgChart1"/>
    <dgm:cxn modelId="{F71A2341-35DA-40B2-BB5D-28726143472A}" type="presParOf" srcId="{8FB0141D-E335-4827-89A9-FA8D1FCCFECD}" destId="{899C3445-31E3-4E7C-B1B1-281F8D94DA80}" srcOrd="5" destOrd="0" presId="urn:microsoft.com/office/officeart/2005/8/layout/orgChart1"/>
    <dgm:cxn modelId="{D622353D-2F36-475B-9B4C-97016263110C}" type="presParOf" srcId="{899C3445-31E3-4E7C-B1B1-281F8D94DA80}" destId="{C08CB9EF-E843-442C-B68D-AEBF309705DF}" srcOrd="0" destOrd="0" presId="urn:microsoft.com/office/officeart/2005/8/layout/orgChart1"/>
    <dgm:cxn modelId="{99F1B277-5B2B-4756-8557-6A71C946B28B}" type="presParOf" srcId="{C08CB9EF-E843-442C-B68D-AEBF309705DF}" destId="{AC0F3C10-1A9F-42B6-9C4B-F92293A27B90}" srcOrd="0" destOrd="0" presId="urn:microsoft.com/office/officeart/2005/8/layout/orgChart1"/>
    <dgm:cxn modelId="{21EB16A4-5AFD-476E-8F3E-67D9E1354B69}" type="presParOf" srcId="{C08CB9EF-E843-442C-B68D-AEBF309705DF}" destId="{417B9D87-9F09-4DCC-A745-507CB11B1ECE}" srcOrd="1" destOrd="0" presId="urn:microsoft.com/office/officeart/2005/8/layout/orgChart1"/>
    <dgm:cxn modelId="{574BB12B-4F15-494D-BD8B-A69518EB06E6}" type="presParOf" srcId="{899C3445-31E3-4E7C-B1B1-281F8D94DA80}" destId="{B5A688D8-DE2C-4958-8EFA-354365B46A9F}" srcOrd="1" destOrd="0" presId="urn:microsoft.com/office/officeart/2005/8/layout/orgChart1"/>
    <dgm:cxn modelId="{D92A8FE2-AC5B-48DF-93BF-39E1CC9D5BB6}" type="presParOf" srcId="{899C3445-31E3-4E7C-B1B1-281F8D94DA80}" destId="{0FD99BF3-8A9D-431A-9FFC-46C8C49EE221}" srcOrd="2" destOrd="0" presId="urn:microsoft.com/office/officeart/2005/8/layout/orgChart1"/>
    <dgm:cxn modelId="{B4BE8B71-CEB5-4245-B6FB-C86E797EEB24}" type="presParOf" srcId="{8FB0141D-E335-4827-89A9-FA8D1FCCFECD}" destId="{15E7A0F6-3CEA-4F11-9B18-C3BA52638C6E}" srcOrd="6" destOrd="0" presId="urn:microsoft.com/office/officeart/2005/8/layout/orgChart1"/>
    <dgm:cxn modelId="{DC5CECFA-76D5-459B-9959-551219DD06BE}" type="presParOf" srcId="{8FB0141D-E335-4827-89A9-FA8D1FCCFECD}" destId="{89133E10-1ABB-4283-96A4-5E4770E45B6F}" srcOrd="7" destOrd="0" presId="urn:microsoft.com/office/officeart/2005/8/layout/orgChart1"/>
    <dgm:cxn modelId="{D3E2209F-059A-4690-A6DE-13A02D2E60AC}" type="presParOf" srcId="{89133E10-1ABB-4283-96A4-5E4770E45B6F}" destId="{447CE1FC-41CB-48FA-99C5-98714BA96963}" srcOrd="0" destOrd="0" presId="urn:microsoft.com/office/officeart/2005/8/layout/orgChart1"/>
    <dgm:cxn modelId="{B6986D71-B143-472A-B6D2-354F902D8EA8}" type="presParOf" srcId="{447CE1FC-41CB-48FA-99C5-98714BA96963}" destId="{D8FF7887-51FC-4297-9B27-DCB085ACCAB1}" srcOrd="0" destOrd="0" presId="urn:microsoft.com/office/officeart/2005/8/layout/orgChart1"/>
    <dgm:cxn modelId="{453C7FE5-A9A3-4C25-82AE-BFC6435A6848}" type="presParOf" srcId="{447CE1FC-41CB-48FA-99C5-98714BA96963}" destId="{FE4819B3-6A3F-4827-9201-3DB8FCDF3DB6}" srcOrd="1" destOrd="0" presId="urn:microsoft.com/office/officeart/2005/8/layout/orgChart1"/>
    <dgm:cxn modelId="{39F40149-81B8-4673-BEC8-734879372FF4}" type="presParOf" srcId="{89133E10-1ABB-4283-96A4-5E4770E45B6F}" destId="{99E31AF9-F0EE-4138-A991-9B3DF7DF3E49}" srcOrd="1" destOrd="0" presId="urn:microsoft.com/office/officeart/2005/8/layout/orgChart1"/>
    <dgm:cxn modelId="{6E590E07-0570-4243-8D59-DFF027635030}" type="presParOf" srcId="{89133E10-1ABB-4283-96A4-5E4770E45B6F}" destId="{A0B19002-B6CF-41AB-9EB0-798D53A6AF12}" srcOrd="2" destOrd="0" presId="urn:microsoft.com/office/officeart/2005/8/layout/orgChart1"/>
    <dgm:cxn modelId="{4DD5D445-E570-4161-8BD4-3108BD0C4659}" type="presParOf" srcId="{8FB0141D-E335-4827-89A9-FA8D1FCCFECD}" destId="{AD2C34BF-F1AF-4906-A976-A960E5997E4B}" srcOrd="8" destOrd="0" presId="urn:microsoft.com/office/officeart/2005/8/layout/orgChart1"/>
    <dgm:cxn modelId="{F82CEC1F-F525-4DB7-A3D3-0AAE4025EB62}" type="presParOf" srcId="{8FB0141D-E335-4827-89A9-FA8D1FCCFECD}" destId="{56C77F21-D798-4062-BAF0-24B9D0E126BF}" srcOrd="9" destOrd="0" presId="urn:microsoft.com/office/officeart/2005/8/layout/orgChart1"/>
    <dgm:cxn modelId="{48F40AB4-0952-48F5-BC7A-674C46CCCEBB}" type="presParOf" srcId="{56C77F21-D798-4062-BAF0-24B9D0E126BF}" destId="{384E4C81-421A-4589-AEA8-5538CA5DD98D}" srcOrd="0" destOrd="0" presId="urn:microsoft.com/office/officeart/2005/8/layout/orgChart1"/>
    <dgm:cxn modelId="{CA9E158E-7F67-49BB-86ED-F5DF801BC5A6}" type="presParOf" srcId="{384E4C81-421A-4589-AEA8-5538CA5DD98D}" destId="{5C5E4331-FAEB-4AC9-B102-23A926D4D28F}" srcOrd="0" destOrd="0" presId="urn:microsoft.com/office/officeart/2005/8/layout/orgChart1"/>
    <dgm:cxn modelId="{4646993B-9356-4C4A-A7AA-385B7DF0E280}" type="presParOf" srcId="{384E4C81-421A-4589-AEA8-5538CA5DD98D}" destId="{3B7CBA61-62F0-499D-BAED-D2CD9D1D9747}" srcOrd="1" destOrd="0" presId="urn:microsoft.com/office/officeart/2005/8/layout/orgChart1"/>
    <dgm:cxn modelId="{490D055E-70D8-438B-B966-7B0C652E1ED5}" type="presParOf" srcId="{56C77F21-D798-4062-BAF0-24B9D0E126BF}" destId="{8590A407-D17E-43AB-B600-25A92A105790}" srcOrd="1" destOrd="0" presId="urn:microsoft.com/office/officeart/2005/8/layout/orgChart1"/>
    <dgm:cxn modelId="{9D35CC4E-2476-4DF0-A25E-567F2EB4CF03}" type="presParOf" srcId="{56C77F21-D798-4062-BAF0-24B9D0E126BF}" destId="{D1369D83-0D80-4713-A94E-440900A36F86}" srcOrd="2" destOrd="0" presId="urn:microsoft.com/office/officeart/2005/8/layout/orgChart1"/>
    <dgm:cxn modelId="{97D26B27-A71A-42EF-8992-3BDB661DE7C2}" type="presParOf" srcId="{D1369D83-0D80-4713-A94E-440900A36F86}" destId="{6F01E7A4-B3F2-438D-9E1E-2A392D3117F7}" srcOrd="0" destOrd="0" presId="urn:microsoft.com/office/officeart/2005/8/layout/orgChart1"/>
    <dgm:cxn modelId="{92E57D5A-516A-46C6-9C3F-AF284F338149}" type="presParOf" srcId="{D1369D83-0D80-4713-A94E-440900A36F86}" destId="{5F902BD3-A5A8-43C7-BF5B-D9E5480DD842}" srcOrd="1" destOrd="0" presId="urn:microsoft.com/office/officeart/2005/8/layout/orgChart1"/>
    <dgm:cxn modelId="{8189CA4C-67DC-4998-AB6F-B62CCFBBA592}" type="presParOf" srcId="{5F902BD3-A5A8-43C7-BF5B-D9E5480DD842}" destId="{5281D2B7-A8F4-4E7F-BAED-D37BF39D7012}" srcOrd="0" destOrd="0" presId="urn:microsoft.com/office/officeart/2005/8/layout/orgChart1"/>
    <dgm:cxn modelId="{8CC61310-1A33-4D41-BF1E-6C1A91CDB480}" type="presParOf" srcId="{5281D2B7-A8F4-4E7F-BAED-D37BF39D7012}" destId="{625897F7-F6D7-449C-BFFC-3B3D8BA4D81F}" srcOrd="0" destOrd="0" presId="urn:microsoft.com/office/officeart/2005/8/layout/orgChart1"/>
    <dgm:cxn modelId="{E46813B1-8BD8-4617-B1C1-1E6C3C959F55}" type="presParOf" srcId="{5281D2B7-A8F4-4E7F-BAED-D37BF39D7012}" destId="{F4D41634-64A2-4CCC-8D4D-388E0A6CC549}" srcOrd="1" destOrd="0" presId="urn:microsoft.com/office/officeart/2005/8/layout/orgChart1"/>
    <dgm:cxn modelId="{4D2AA6B6-642B-4116-81FE-7F79D2B016FF}" type="presParOf" srcId="{5F902BD3-A5A8-43C7-BF5B-D9E5480DD842}" destId="{9875627F-EFCA-4E56-855D-9FC9663C926C}" srcOrd="1" destOrd="0" presId="urn:microsoft.com/office/officeart/2005/8/layout/orgChart1"/>
    <dgm:cxn modelId="{2A872A1C-5084-4C6B-8844-891A372D94DA}" type="presParOf" srcId="{5F902BD3-A5A8-43C7-BF5B-D9E5480DD842}" destId="{DB9F98AD-CD34-4FB0-8F58-96259BD9170E}" srcOrd="2" destOrd="0" presId="urn:microsoft.com/office/officeart/2005/8/layout/orgChart1"/>
    <dgm:cxn modelId="{8EB0D01B-2E08-4E2E-A740-6C1B46AB52F0}" type="presParOf" srcId="{8FB0141D-E335-4827-89A9-FA8D1FCCFECD}" destId="{628A919E-AE26-4E43-82A9-463600A2405F}" srcOrd="10" destOrd="0" presId="urn:microsoft.com/office/officeart/2005/8/layout/orgChart1"/>
    <dgm:cxn modelId="{D581FDFF-2B9F-4168-B121-DBA9548A0003}" type="presParOf" srcId="{8FB0141D-E335-4827-89A9-FA8D1FCCFECD}" destId="{2E174C0C-AC4D-492C-A8CD-162E1015DEF9}" srcOrd="11" destOrd="0" presId="urn:microsoft.com/office/officeart/2005/8/layout/orgChart1"/>
    <dgm:cxn modelId="{50F0DBAF-732A-43B7-B6E5-8A342DEA2247}" type="presParOf" srcId="{2E174C0C-AC4D-492C-A8CD-162E1015DEF9}" destId="{C3A873F3-241F-4299-8EEF-B0E875CB0993}" srcOrd="0" destOrd="0" presId="urn:microsoft.com/office/officeart/2005/8/layout/orgChart1"/>
    <dgm:cxn modelId="{168B2593-6751-45E6-9A18-23117B4896EF}" type="presParOf" srcId="{C3A873F3-241F-4299-8EEF-B0E875CB0993}" destId="{FE6707F2-64EA-4B6C-9767-F214E9A8F723}" srcOrd="0" destOrd="0" presId="urn:microsoft.com/office/officeart/2005/8/layout/orgChart1"/>
    <dgm:cxn modelId="{ED7BBA0F-5D21-4AA0-A1F5-91020C980883}" type="presParOf" srcId="{C3A873F3-241F-4299-8EEF-B0E875CB0993}" destId="{4D9AA481-FB76-4B6F-AC54-6EB1A0F622F2}" srcOrd="1" destOrd="0" presId="urn:microsoft.com/office/officeart/2005/8/layout/orgChart1"/>
    <dgm:cxn modelId="{60171F5A-59F3-43ED-B979-615AEC339B36}" type="presParOf" srcId="{2E174C0C-AC4D-492C-A8CD-162E1015DEF9}" destId="{54A9D6C9-D13E-4CC9-AC89-DE0F44FC3E4E}" srcOrd="1" destOrd="0" presId="urn:microsoft.com/office/officeart/2005/8/layout/orgChart1"/>
    <dgm:cxn modelId="{6E69CAF7-09F2-439C-B00D-DC7F641A35B6}" type="presParOf" srcId="{2E174C0C-AC4D-492C-A8CD-162E1015DEF9}" destId="{24A46AF7-E984-4D73-BA19-3D23291572F8}" srcOrd="2" destOrd="0" presId="urn:microsoft.com/office/officeart/2005/8/layout/orgChart1"/>
    <dgm:cxn modelId="{A093B204-50E4-47C3-AB58-9C8B1F7592DB}" type="presParOf" srcId="{8FB0141D-E335-4827-89A9-FA8D1FCCFECD}" destId="{9426214F-69C0-4AB3-A541-06045C2E6B24}" srcOrd="12" destOrd="0" presId="urn:microsoft.com/office/officeart/2005/8/layout/orgChart1"/>
    <dgm:cxn modelId="{F0505782-5EB8-4C7D-ACB0-F4AEED2440EC}" type="presParOf" srcId="{8FB0141D-E335-4827-89A9-FA8D1FCCFECD}" destId="{7B321805-52BA-4D9E-B956-5C06B6EA574F}" srcOrd="13" destOrd="0" presId="urn:microsoft.com/office/officeart/2005/8/layout/orgChart1"/>
    <dgm:cxn modelId="{9EC9ABD9-D06E-48B9-869C-3B2CFB7D44D0}" type="presParOf" srcId="{7B321805-52BA-4D9E-B956-5C06B6EA574F}" destId="{B2B3D7AE-F728-431E-8437-24A158779B2F}" srcOrd="0" destOrd="0" presId="urn:microsoft.com/office/officeart/2005/8/layout/orgChart1"/>
    <dgm:cxn modelId="{F7888696-FD53-4905-B6AD-4702AE3C80E7}" type="presParOf" srcId="{B2B3D7AE-F728-431E-8437-24A158779B2F}" destId="{C0024492-2F5F-45E1-8EA1-946830A1CDA2}" srcOrd="0" destOrd="0" presId="urn:microsoft.com/office/officeart/2005/8/layout/orgChart1"/>
    <dgm:cxn modelId="{91914369-59A1-4854-A42E-2C2E0593B929}" type="presParOf" srcId="{B2B3D7AE-F728-431E-8437-24A158779B2F}" destId="{0EEAD38A-1B06-4933-AF32-6FDDB2B56CE4}" srcOrd="1" destOrd="0" presId="urn:microsoft.com/office/officeart/2005/8/layout/orgChart1"/>
    <dgm:cxn modelId="{FAA43192-6525-4FB0-AC0D-EB99B4EF00B3}" type="presParOf" srcId="{7B321805-52BA-4D9E-B956-5C06B6EA574F}" destId="{BC2EA58E-51A8-469A-AF66-E6EE2683BB2A}" srcOrd="1" destOrd="0" presId="urn:microsoft.com/office/officeart/2005/8/layout/orgChart1"/>
    <dgm:cxn modelId="{6554E643-66E9-4370-AE36-E4EABF4D956E}" type="presParOf" srcId="{7B321805-52BA-4D9E-B956-5C06B6EA574F}" destId="{3ADB8C13-E459-4BED-B3AD-02CE8FA39E1C}" srcOrd="2" destOrd="0" presId="urn:microsoft.com/office/officeart/2005/8/layout/orgChart1"/>
    <dgm:cxn modelId="{4ECEFCA2-A0EE-47B3-9A86-1455A2FF6223}" type="presParOf" srcId="{8FB0141D-E335-4827-89A9-FA8D1FCCFECD}" destId="{DE19C979-427D-40D0-B4DC-7A32AD9EC6DC}" srcOrd="14" destOrd="0" presId="urn:microsoft.com/office/officeart/2005/8/layout/orgChart1"/>
    <dgm:cxn modelId="{3A12079E-BF4F-44B2-A485-8527EECD2E1E}" type="presParOf" srcId="{8FB0141D-E335-4827-89A9-FA8D1FCCFECD}" destId="{53C0F620-87A2-4F1D-89AC-EA4B32627A21}" srcOrd="15" destOrd="0" presId="urn:microsoft.com/office/officeart/2005/8/layout/orgChart1"/>
    <dgm:cxn modelId="{489892D5-2853-4801-A722-A898A523B732}" type="presParOf" srcId="{53C0F620-87A2-4F1D-89AC-EA4B32627A21}" destId="{A3E4D8C4-ED54-4814-978B-25A7EB26771E}" srcOrd="0" destOrd="0" presId="urn:microsoft.com/office/officeart/2005/8/layout/orgChart1"/>
    <dgm:cxn modelId="{F632FD08-2CBA-45BD-A66D-D85DBE0A22E0}" type="presParOf" srcId="{A3E4D8C4-ED54-4814-978B-25A7EB26771E}" destId="{C758BC07-5DA9-44FA-884C-3CE9B4279608}" srcOrd="0" destOrd="0" presId="urn:microsoft.com/office/officeart/2005/8/layout/orgChart1"/>
    <dgm:cxn modelId="{AE2F15DF-CA6E-4F34-91AF-B9FAA87B52DE}" type="presParOf" srcId="{A3E4D8C4-ED54-4814-978B-25A7EB26771E}" destId="{25331561-9655-4E20-A705-DB1390324495}" srcOrd="1" destOrd="0" presId="urn:microsoft.com/office/officeart/2005/8/layout/orgChart1"/>
    <dgm:cxn modelId="{E8942B6C-4178-456D-A89C-5F6D971FD279}" type="presParOf" srcId="{53C0F620-87A2-4F1D-89AC-EA4B32627A21}" destId="{BEDB85E6-E9D2-42E8-9FD4-BA55FF1550A4}" srcOrd="1" destOrd="0" presId="urn:microsoft.com/office/officeart/2005/8/layout/orgChart1"/>
    <dgm:cxn modelId="{2385520E-028F-41F8-9467-5F23BCF796CB}" type="presParOf" srcId="{53C0F620-87A2-4F1D-89AC-EA4B32627A21}" destId="{0FD22136-C3BE-4BE7-BBB0-616EE9D01AE0}" srcOrd="2" destOrd="0" presId="urn:microsoft.com/office/officeart/2005/8/layout/orgChart1"/>
    <dgm:cxn modelId="{D7AAF115-4102-4E53-BEA7-D28EC871501A}" type="presParOf" srcId="{8FB0141D-E335-4827-89A9-FA8D1FCCFECD}" destId="{616446E0-7058-4037-BB17-7AF20FB056BE}" srcOrd="16" destOrd="0" presId="urn:microsoft.com/office/officeart/2005/8/layout/orgChart1"/>
    <dgm:cxn modelId="{0301F0F6-3781-45A4-BDD9-4512B75FB47E}" type="presParOf" srcId="{8FB0141D-E335-4827-89A9-FA8D1FCCFECD}" destId="{1714DA3C-5230-4F46-866A-3FCEDACE9A07}" srcOrd="17" destOrd="0" presId="urn:microsoft.com/office/officeart/2005/8/layout/orgChart1"/>
    <dgm:cxn modelId="{E5D47DCA-3EAC-45EE-8013-09A3542B7ACB}" type="presParOf" srcId="{1714DA3C-5230-4F46-866A-3FCEDACE9A07}" destId="{8F4F826A-0E8E-4B87-BB3C-E37A04BC1BB7}" srcOrd="0" destOrd="0" presId="urn:microsoft.com/office/officeart/2005/8/layout/orgChart1"/>
    <dgm:cxn modelId="{970FF236-684A-47F6-A268-9B11DF33DF41}" type="presParOf" srcId="{8F4F826A-0E8E-4B87-BB3C-E37A04BC1BB7}" destId="{CEB5D88A-45DB-4FE3-ACEB-0E24D143BF79}" srcOrd="0" destOrd="0" presId="urn:microsoft.com/office/officeart/2005/8/layout/orgChart1"/>
    <dgm:cxn modelId="{84AF3CE7-C60D-46B1-AEFD-1A07BE49CC56}" type="presParOf" srcId="{8F4F826A-0E8E-4B87-BB3C-E37A04BC1BB7}" destId="{B66416A4-B5A2-4CB8-A15E-F32E33509D6E}" srcOrd="1" destOrd="0" presId="urn:microsoft.com/office/officeart/2005/8/layout/orgChart1"/>
    <dgm:cxn modelId="{6EB0CEB4-A842-4772-AEA2-2C4A29F3F1A9}" type="presParOf" srcId="{1714DA3C-5230-4F46-866A-3FCEDACE9A07}" destId="{A0FE9BA8-E3C2-43C0-A1DB-1AB7BF692A07}" srcOrd="1" destOrd="0" presId="urn:microsoft.com/office/officeart/2005/8/layout/orgChart1"/>
    <dgm:cxn modelId="{E0EBA700-CC3A-41A3-A253-24471D1C2D00}" type="presParOf" srcId="{1714DA3C-5230-4F46-866A-3FCEDACE9A07}" destId="{6CF99BEC-24A9-49B6-882E-91870CA4E270}" srcOrd="2" destOrd="0" presId="urn:microsoft.com/office/officeart/2005/8/layout/orgChart1"/>
    <dgm:cxn modelId="{38641A51-21D6-41EC-B5ED-426FD3A318DC}" type="presParOf" srcId="{60EF7940-3077-42B0-8B91-94476DEE85B1}" destId="{F9B20EEF-74A5-42EF-9645-98341229874A}" srcOrd="2" destOrd="0" presId="urn:microsoft.com/office/officeart/2005/8/layout/orgChart1"/>
    <dgm:cxn modelId="{889A99ED-D143-4DA4-A487-EED67389C102}" type="presParOf" srcId="{F9B20EEF-74A5-42EF-9645-98341229874A}" destId="{EC28A617-B32A-464D-AA9E-5FBD64572A51}" srcOrd="0" destOrd="0" presId="urn:microsoft.com/office/officeart/2005/8/layout/orgChart1"/>
    <dgm:cxn modelId="{F78552B5-AD6B-4EA9-8F53-D640907242A4}" type="presParOf" srcId="{F9B20EEF-74A5-42EF-9645-98341229874A}" destId="{C85E63E8-E15F-4612-AE22-F233B26A0D6F}" srcOrd="1" destOrd="0" presId="urn:microsoft.com/office/officeart/2005/8/layout/orgChart1"/>
    <dgm:cxn modelId="{8D07B158-E944-47FB-A0A1-DEA478B2F4BF}" type="presParOf" srcId="{C85E63E8-E15F-4612-AE22-F233B26A0D6F}" destId="{D7A33409-F046-4BAD-9CA8-FB049AE41088}" srcOrd="0" destOrd="0" presId="urn:microsoft.com/office/officeart/2005/8/layout/orgChart1"/>
    <dgm:cxn modelId="{F28D8FA6-4316-4BEE-A460-13C927D1B670}" type="presParOf" srcId="{D7A33409-F046-4BAD-9CA8-FB049AE41088}" destId="{6A247CF1-50FD-4468-829C-52F18596B14D}" srcOrd="0" destOrd="0" presId="urn:microsoft.com/office/officeart/2005/8/layout/orgChart1"/>
    <dgm:cxn modelId="{1C3736FE-E2CE-4E72-A6A6-1F07A69D2513}" type="presParOf" srcId="{D7A33409-F046-4BAD-9CA8-FB049AE41088}" destId="{2F5910DE-6B3D-438F-A77F-2350498BAB2C}" srcOrd="1" destOrd="0" presId="urn:microsoft.com/office/officeart/2005/8/layout/orgChart1"/>
    <dgm:cxn modelId="{DC30EC74-EB92-4B9C-A38C-7CEF9A2831C8}" type="presParOf" srcId="{C85E63E8-E15F-4612-AE22-F233B26A0D6F}" destId="{678CCD1A-7933-4CF2-B7C4-656B3AB6E5C7}" srcOrd="1" destOrd="0" presId="urn:microsoft.com/office/officeart/2005/8/layout/orgChart1"/>
    <dgm:cxn modelId="{C2332D56-608A-43F1-BFB5-622E37F8BF8A}" type="presParOf" srcId="{C85E63E8-E15F-4612-AE22-F233B26A0D6F}" destId="{F4C30A77-9101-4210-AFCE-020E737B3F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C751F-5066-49FF-8EE8-D3F85F94022D}">
      <dsp:nvSpPr>
        <dsp:cNvPr id="0" name=""/>
        <dsp:cNvSpPr/>
      </dsp:nvSpPr>
      <dsp:spPr>
        <a:xfrm>
          <a:off x="1634276" y="66913"/>
          <a:ext cx="2768059" cy="27680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latin typeface="Arial" charset="0"/>
            </a:rPr>
            <a:t>IRINs: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latin typeface="Arial" charset="0"/>
            </a:rPr>
            <a:t>Tom Mellin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latin typeface="Arial" charset="0"/>
            </a:rPr>
            <a:t>National IR Program Manager</a:t>
          </a:r>
        </a:p>
      </dsp:txBody>
      <dsp:txXfrm>
        <a:off x="2003350" y="551323"/>
        <a:ext cx="2029909" cy="1245626"/>
      </dsp:txXfrm>
    </dsp:sp>
    <dsp:sp modelId="{D5598543-90A1-482A-949A-B09A4ACEEBC2}">
      <dsp:nvSpPr>
        <dsp:cNvPr id="0" name=""/>
        <dsp:cNvSpPr/>
      </dsp:nvSpPr>
      <dsp:spPr>
        <a:xfrm>
          <a:off x="2633084" y="1863826"/>
          <a:ext cx="2768059" cy="27680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outerShdw blurRad="38100" dist="38100" dir="2700000" algn="tl">
                  <a:srgbClr val="C0C0C0"/>
                </a:outerShdw>
              </a:effectLst>
              <a:latin typeface="Arial" charset="0"/>
            </a:rPr>
            <a:t>Pilots: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outerShdw blurRad="38100" dist="38100" dir="2700000" algn="tl">
                  <a:srgbClr val="C0C0C0"/>
                </a:outerShdw>
              </a:effectLst>
              <a:latin typeface="Arial" charset="0"/>
            </a:rPr>
            <a:t>Dan Johnson</a:t>
          </a:r>
        </a:p>
      </dsp:txBody>
      <dsp:txXfrm>
        <a:off x="3479648" y="2578908"/>
        <a:ext cx="1660835" cy="1522432"/>
      </dsp:txXfrm>
    </dsp:sp>
    <dsp:sp modelId="{CF4233C1-0BBD-4BDE-B700-42BBBF35417E}">
      <dsp:nvSpPr>
        <dsp:cNvPr id="0" name=""/>
        <dsp:cNvSpPr/>
      </dsp:nvSpPr>
      <dsp:spPr>
        <a:xfrm>
          <a:off x="540869" y="1863826"/>
          <a:ext cx="2957255" cy="27680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latin typeface="Arial" charset="0"/>
            </a:rPr>
            <a:t>IR Techs:</a:t>
          </a:r>
          <a:endParaRPr kumimoji="0" lang="en-US" sz="2000" b="1" i="0" u="none" strike="noStrike" kern="1200" cap="none" normalizeH="0" baseline="0" dirty="0" smtClean="0">
            <a:ln>
              <a:noFill/>
            </a:ln>
            <a:solidFill>
              <a:srgbClr val="003300"/>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outerShdw blurRad="38100" dist="38100" dir="2700000" algn="tl">
                  <a:srgbClr val="C0C0C0"/>
                </a:outerShdw>
              </a:effectLst>
              <a:latin typeface="Arial" charset="0"/>
            </a:rPr>
            <a:t>Charles ‘Kaz’ Kazimir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003300"/>
              </a:solidFill>
              <a:effectLst>
                <a:outerShdw blurRad="38100" dist="38100" dir="2700000" algn="tl">
                  <a:srgbClr val="C0C0C0"/>
                </a:outerShdw>
              </a:effectLst>
              <a:latin typeface="Arial" charset="0"/>
            </a:rPr>
            <a:t>Michael Mann</a:t>
          </a:r>
        </a:p>
      </dsp:txBody>
      <dsp:txXfrm>
        <a:off x="819344" y="2578908"/>
        <a:ext cx="1774353" cy="1522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8A617-B32A-464D-AA9E-5FBD64572A51}">
      <dsp:nvSpPr>
        <dsp:cNvPr id="0" name=""/>
        <dsp:cNvSpPr/>
      </dsp:nvSpPr>
      <dsp:spPr>
        <a:xfrm>
          <a:off x="3988254" y="1004589"/>
          <a:ext cx="91440" cy="354092"/>
        </a:xfrm>
        <a:custGeom>
          <a:avLst/>
          <a:gdLst/>
          <a:ahLst/>
          <a:cxnLst/>
          <a:rect l="0" t="0" r="0" b="0"/>
          <a:pathLst>
            <a:path>
              <a:moveTo>
                <a:pt x="126545" y="0"/>
              </a:moveTo>
              <a:lnTo>
                <a:pt x="126545" y="354092"/>
              </a:lnTo>
              <a:lnTo>
                <a:pt x="45720" y="354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6446E0-7058-4037-BB17-7AF20FB056BE}">
      <dsp:nvSpPr>
        <dsp:cNvPr id="0" name=""/>
        <dsp:cNvSpPr/>
      </dsp:nvSpPr>
      <dsp:spPr>
        <a:xfrm>
          <a:off x="4114800" y="1004589"/>
          <a:ext cx="3725672" cy="708185"/>
        </a:xfrm>
        <a:custGeom>
          <a:avLst/>
          <a:gdLst/>
          <a:ahLst/>
          <a:cxnLst/>
          <a:rect l="0" t="0" r="0" b="0"/>
          <a:pathLst>
            <a:path>
              <a:moveTo>
                <a:pt x="0" y="0"/>
              </a:moveTo>
              <a:lnTo>
                <a:pt x="0" y="627360"/>
              </a:lnTo>
              <a:lnTo>
                <a:pt x="3725672" y="627360"/>
              </a:lnTo>
              <a:lnTo>
                <a:pt x="3725672"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19C979-427D-40D0-B4DC-7A32AD9EC6DC}">
      <dsp:nvSpPr>
        <dsp:cNvPr id="0" name=""/>
        <dsp:cNvSpPr/>
      </dsp:nvSpPr>
      <dsp:spPr>
        <a:xfrm>
          <a:off x="4114800" y="1004589"/>
          <a:ext cx="2794254" cy="708185"/>
        </a:xfrm>
        <a:custGeom>
          <a:avLst/>
          <a:gdLst/>
          <a:ahLst/>
          <a:cxnLst/>
          <a:rect l="0" t="0" r="0" b="0"/>
          <a:pathLst>
            <a:path>
              <a:moveTo>
                <a:pt x="0" y="0"/>
              </a:moveTo>
              <a:lnTo>
                <a:pt x="0" y="627360"/>
              </a:lnTo>
              <a:lnTo>
                <a:pt x="2794254" y="627360"/>
              </a:lnTo>
              <a:lnTo>
                <a:pt x="2794254"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6214F-69C0-4AB3-A541-06045C2E6B24}">
      <dsp:nvSpPr>
        <dsp:cNvPr id="0" name=""/>
        <dsp:cNvSpPr/>
      </dsp:nvSpPr>
      <dsp:spPr>
        <a:xfrm>
          <a:off x="4114800" y="1004589"/>
          <a:ext cx="1862836" cy="708185"/>
        </a:xfrm>
        <a:custGeom>
          <a:avLst/>
          <a:gdLst/>
          <a:ahLst/>
          <a:cxnLst/>
          <a:rect l="0" t="0" r="0" b="0"/>
          <a:pathLst>
            <a:path>
              <a:moveTo>
                <a:pt x="0" y="0"/>
              </a:moveTo>
              <a:lnTo>
                <a:pt x="0" y="627360"/>
              </a:lnTo>
              <a:lnTo>
                <a:pt x="1862836" y="627360"/>
              </a:lnTo>
              <a:lnTo>
                <a:pt x="1862836"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8A919E-AE26-4E43-82A9-463600A2405F}">
      <dsp:nvSpPr>
        <dsp:cNvPr id="0" name=""/>
        <dsp:cNvSpPr/>
      </dsp:nvSpPr>
      <dsp:spPr>
        <a:xfrm>
          <a:off x="4114800" y="1004589"/>
          <a:ext cx="931418" cy="708185"/>
        </a:xfrm>
        <a:custGeom>
          <a:avLst/>
          <a:gdLst/>
          <a:ahLst/>
          <a:cxnLst/>
          <a:rect l="0" t="0" r="0" b="0"/>
          <a:pathLst>
            <a:path>
              <a:moveTo>
                <a:pt x="0" y="0"/>
              </a:moveTo>
              <a:lnTo>
                <a:pt x="0" y="627360"/>
              </a:lnTo>
              <a:lnTo>
                <a:pt x="931418" y="627360"/>
              </a:lnTo>
              <a:lnTo>
                <a:pt x="931418"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1E7A4-B3F2-438D-9E1E-2A392D3117F7}">
      <dsp:nvSpPr>
        <dsp:cNvPr id="0" name=""/>
        <dsp:cNvSpPr/>
      </dsp:nvSpPr>
      <dsp:spPr>
        <a:xfrm>
          <a:off x="3988254" y="2097659"/>
          <a:ext cx="91440" cy="354092"/>
        </a:xfrm>
        <a:custGeom>
          <a:avLst/>
          <a:gdLst/>
          <a:ahLst/>
          <a:cxnLst/>
          <a:rect l="0" t="0" r="0" b="0"/>
          <a:pathLst>
            <a:path>
              <a:moveTo>
                <a:pt x="126545" y="0"/>
              </a:moveTo>
              <a:lnTo>
                <a:pt x="126545" y="354092"/>
              </a:lnTo>
              <a:lnTo>
                <a:pt x="45720" y="3540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2C34BF-F1AF-4906-A976-A960E5997E4B}">
      <dsp:nvSpPr>
        <dsp:cNvPr id="0" name=""/>
        <dsp:cNvSpPr/>
      </dsp:nvSpPr>
      <dsp:spPr>
        <a:xfrm>
          <a:off x="4069079" y="1004589"/>
          <a:ext cx="91440" cy="708185"/>
        </a:xfrm>
        <a:custGeom>
          <a:avLst/>
          <a:gdLst/>
          <a:ahLst/>
          <a:cxnLst/>
          <a:rect l="0" t="0" r="0" b="0"/>
          <a:pathLst>
            <a:path>
              <a:moveTo>
                <a:pt x="45720" y="0"/>
              </a:moveTo>
              <a:lnTo>
                <a:pt x="45720"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E7A0F6-3CEA-4F11-9B18-C3BA52638C6E}">
      <dsp:nvSpPr>
        <dsp:cNvPr id="0" name=""/>
        <dsp:cNvSpPr/>
      </dsp:nvSpPr>
      <dsp:spPr>
        <a:xfrm>
          <a:off x="3183381" y="1004589"/>
          <a:ext cx="931418" cy="708185"/>
        </a:xfrm>
        <a:custGeom>
          <a:avLst/>
          <a:gdLst/>
          <a:ahLst/>
          <a:cxnLst/>
          <a:rect l="0" t="0" r="0" b="0"/>
          <a:pathLst>
            <a:path>
              <a:moveTo>
                <a:pt x="931418" y="0"/>
              </a:moveTo>
              <a:lnTo>
                <a:pt x="931418" y="627360"/>
              </a:lnTo>
              <a:lnTo>
                <a:pt x="0" y="627360"/>
              </a:lnTo>
              <a:lnTo>
                <a:pt x="0"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E8E80C-ABE2-467D-819E-746092DAC4C2}">
      <dsp:nvSpPr>
        <dsp:cNvPr id="0" name=""/>
        <dsp:cNvSpPr/>
      </dsp:nvSpPr>
      <dsp:spPr>
        <a:xfrm>
          <a:off x="2251963" y="1004589"/>
          <a:ext cx="1862836" cy="708185"/>
        </a:xfrm>
        <a:custGeom>
          <a:avLst/>
          <a:gdLst/>
          <a:ahLst/>
          <a:cxnLst/>
          <a:rect l="0" t="0" r="0" b="0"/>
          <a:pathLst>
            <a:path>
              <a:moveTo>
                <a:pt x="1862836" y="0"/>
              </a:moveTo>
              <a:lnTo>
                <a:pt x="1862836" y="627360"/>
              </a:lnTo>
              <a:lnTo>
                <a:pt x="0" y="627360"/>
              </a:lnTo>
              <a:lnTo>
                <a:pt x="0"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2A1973-819D-4AE5-996B-62843DCBCFC2}">
      <dsp:nvSpPr>
        <dsp:cNvPr id="0" name=""/>
        <dsp:cNvSpPr/>
      </dsp:nvSpPr>
      <dsp:spPr>
        <a:xfrm>
          <a:off x="1320545" y="1004589"/>
          <a:ext cx="2794254" cy="708185"/>
        </a:xfrm>
        <a:custGeom>
          <a:avLst/>
          <a:gdLst/>
          <a:ahLst/>
          <a:cxnLst/>
          <a:rect l="0" t="0" r="0" b="0"/>
          <a:pathLst>
            <a:path>
              <a:moveTo>
                <a:pt x="2794254" y="0"/>
              </a:moveTo>
              <a:lnTo>
                <a:pt x="2794254" y="627360"/>
              </a:lnTo>
              <a:lnTo>
                <a:pt x="0" y="627360"/>
              </a:lnTo>
              <a:lnTo>
                <a:pt x="0"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ABBEA4-B624-457C-81A6-CD884E54781C}">
      <dsp:nvSpPr>
        <dsp:cNvPr id="0" name=""/>
        <dsp:cNvSpPr/>
      </dsp:nvSpPr>
      <dsp:spPr>
        <a:xfrm>
          <a:off x="389127" y="1004589"/>
          <a:ext cx="3725672" cy="708185"/>
        </a:xfrm>
        <a:custGeom>
          <a:avLst/>
          <a:gdLst/>
          <a:ahLst/>
          <a:cxnLst/>
          <a:rect l="0" t="0" r="0" b="0"/>
          <a:pathLst>
            <a:path>
              <a:moveTo>
                <a:pt x="3725672" y="0"/>
              </a:moveTo>
              <a:lnTo>
                <a:pt x="3725672" y="627360"/>
              </a:lnTo>
              <a:lnTo>
                <a:pt x="0" y="627360"/>
              </a:lnTo>
              <a:lnTo>
                <a:pt x="0" y="70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7136B1-3F14-48F4-B449-A150AC5DFBC6}">
      <dsp:nvSpPr>
        <dsp:cNvPr id="0" name=""/>
        <dsp:cNvSpPr/>
      </dsp:nvSpPr>
      <dsp:spPr>
        <a:xfrm>
          <a:off x="3729916" y="619706"/>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dirty="0" smtClean="0">
              <a:ln>
                <a:noFill/>
              </a:ln>
              <a:solidFill>
                <a:schemeClr val="tx1"/>
              </a:solidFill>
              <a:effectLst/>
              <a:latin typeface="Arial" panose="020B0604020202020204" pitchFamily="34" charset="0"/>
            </a:rPr>
            <a:t>National Program 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dirty="0" smtClean="0">
              <a:ln>
                <a:noFill/>
              </a:ln>
              <a:solidFill>
                <a:schemeClr val="tx1"/>
              </a:solidFill>
              <a:effectLst/>
              <a:latin typeface="Arial" panose="020B0604020202020204" pitchFamily="34" charset="0"/>
            </a:rPr>
            <a:t>Tom Mellin</a:t>
          </a:r>
        </a:p>
      </dsp:txBody>
      <dsp:txXfrm>
        <a:off x="3729916" y="619706"/>
        <a:ext cx="769766" cy="384883"/>
      </dsp:txXfrm>
    </dsp:sp>
    <dsp:sp modelId="{F0D458A2-5AE7-4707-94ED-F745D4334EBD}">
      <dsp:nvSpPr>
        <dsp:cNvPr id="0" name=""/>
        <dsp:cNvSpPr/>
      </dsp:nvSpPr>
      <dsp:spPr>
        <a:xfrm>
          <a:off x="4244"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R1</a:t>
          </a:r>
        </a:p>
      </dsp:txBody>
      <dsp:txXfrm>
        <a:off x="4244" y="1712775"/>
        <a:ext cx="769766" cy="384883"/>
      </dsp:txXfrm>
    </dsp:sp>
    <dsp:sp modelId="{007C72F7-A4B6-4433-831A-2286CE186EAB}">
      <dsp:nvSpPr>
        <dsp:cNvPr id="0" name=""/>
        <dsp:cNvSpPr/>
      </dsp:nvSpPr>
      <dsp:spPr>
        <a:xfrm>
          <a:off x="935662"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R2</a:t>
          </a:r>
        </a:p>
      </dsp:txBody>
      <dsp:txXfrm>
        <a:off x="935662" y="1712775"/>
        <a:ext cx="769766" cy="384883"/>
      </dsp:txXfrm>
    </dsp:sp>
    <dsp:sp modelId="{AC0F3C10-1A9F-42B6-9C4B-F92293A27B90}">
      <dsp:nvSpPr>
        <dsp:cNvPr id="0" name=""/>
        <dsp:cNvSpPr/>
      </dsp:nvSpPr>
      <dsp:spPr>
        <a:xfrm>
          <a:off x="1867080"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R3</a:t>
          </a:r>
        </a:p>
      </dsp:txBody>
      <dsp:txXfrm>
        <a:off x="1867080" y="1712775"/>
        <a:ext cx="769766" cy="384883"/>
      </dsp:txXfrm>
    </dsp:sp>
    <dsp:sp modelId="{D8FF7887-51FC-4297-9B27-DCB085ACCAB1}">
      <dsp:nvSpPr>
        <dsp:cNvPr id="0" name=""/>
        <dsp:cNvSpPr/>
      </dsp:nvSpPr>
      <dsp:spPr>
        <a:xfrm>
          <a:off x="2798498"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R4</a:t>
          </a:r>
        </a:p>
      </dsp:txBody>
      <dsp:txXfrm>
        <a:off x="2798498" y="1712775"/>
        <a:ext cx="769766" cy="384883"/>
      </dsp:txXfrm>
    </dsp:sp>
    <dsp:sp modelId="{5C5E4331-FAEB-4AC9-B102-23A926D4D28F}">
      <dsp:nvSpPr>
        <dsp:cNvPr id="0" name=""/>
        <dsp:cNvSpPr/>
      </dsp:nvSpPr>
      <dsp:spPr>
        <a:xfrm>
          <a:off x="3729916"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R5 </a:t>
          </a:r>
        </a:p>
      </dsp:txBody>
      <dsp:txXfrm>
        <a:off x="3729916" y="1712775"/>
        <a:ext cx="769766" cy="384883"/>
      </dsp:txXfrm>
    </dsp:sp>
    <dsp:sp modelId="{625897F7-F6D7-449C-BFFC-3B3D8BA4D81F}">
      <dsp:nvSpPr>
        <dsp:cNvPr id="0" name=""/>
        <dsp:cNvSpPr/>
      </dsp:nvSpPr>
      <dsp:spPr>
        <a:xfrm>
          <a:off x="3264207" y="2259310"/>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R5 South</a:t>
          </a:r>
        </a:p>
      </dsp:txBody>
      <dsp:txXfrm>
        <a:off x="3264207" y="2259310"/>
        <a:ext cx="769766" cy="384883"/>
      </dsp:txXfrm>
    </dsp:sp>
    <dsp:sp modelId="{FE6707F2-64EA-4B6C-9767-F214E9A8F723}">
      <dsp:nvSpPr>
        <dsp:cNvPr id="0" name=""/>
        <dsp:cNvSpPr/>
      </dsp:nvSpPr>
      <dsp:spPr>
        <a:xfrm>
          <a:off x="4661334"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R6</a:t>
          </a:r>
        </a:p>
      </dsp:txBody>
      <dsp:txXfrm>
        <a:off x="4661334" y="1712775"/>
        <a:ext cx="769766" cy="384883"/>
      </dsp:txXfrm>
    </dsp:sp>
    <dsp:sp modelId="{C0024492-2F5F-45E1-8EA1-946830A1CDA2}">
      <dsp:nvSpPr>
        <dsp:cNvPr id="0" name=""/>
        <dsp:cNvSpPr/>
      </dsp:nvSpPr>
      <dsp:spPr>
        <a:xfrm>
          <a:off x="5592752"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R8</a:t>
          </a:r>
        </a:p>
      </dsp:txBody>
      <dsp:txXfrm>
        <a:off x="5592752" y="1712775"/>
        <a:ext cx="769766" cy="384883"/>
      </dsp:txXfrm>
    </dsp:sp>
    <dsp:sp modelId="{C758BC07-5DA9-44FA-884C-3CE9B4279608}">
      <dsp:nvSpPr>
        <dsp:cNvPr id="0" name=""/>
        <dsp:cNvSpPr/>
      </dsp:nvSpPr>
      <dsp:spPr>
        <a:xfrm>
          <a:off x="6524170"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R9</a:t>
          </a:r>
        </a:p>
      </dsp:txBody>
      <dsp:txXfrm>
        <a:off x="6524170" y="1712775"/>
        <a:ext cx="769766" cy="384883"/>
      </dsp:txXfrm>
    </dsp:sp>
    <dsp:sp modelId="{CEB5D88A-45DB-4FE3-ACEB-0E24D143BF79}">
      <dsp:nvSpPr>
        <dsp:cNvPr id="0" name=""/>
        <dsp:cNvSpPr/>
      </dsp:nvSpPr>
      <dsp:spPr>
        <a:xfrm>
          <a:off x="7455588" y="1712775"/>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IRRC R10</a:t>
          </a:r>
        </a:p>
      </dsp:txBody>
      <dsp:txXfrm>
        <a:off x="7455588" y="1712775"/>
        <a:ext cx="769766" cy="384883"/>
      </dsp:txXfrm>
    </dsp:sp>
    <dsp:sp modelId="{6A247CF1-50FD-4468-829C-52F18596B14D}">
      <dsp:nvSpPr>
        <dsp:cNvPr id="0" name=""/>
        <dsp:cNvSpPr/>
      </dsp:nvSpPr>
      <dsp:spPr>
        <a:xfrm>
          <a:off x="3264207" y="1166240"/>
          <a:ext cx="769766" cy="384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Arial" panose="020B0604020202020204" pitchFamily="34" charset="0"/>
            </a:rPr>
            <a:t>IRNC</a:t>
          </a:r>
        </a:p>
      </dsp:txBody>
      <dsp:txXfrm>
        <a:off x="3264207" y="1166240"/>
        <a:ext cx="769766" cy="3848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2334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2334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2334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BC215B96-B245-438D-B9F7-C007DB0AF4E1}" type="slidenum">
              <a:rPr lang="en-US" altLang="en-US"/>
              <a:pPr/>
              <a:t>‹#›</a:t>
            </a:fld>
            <a:endParaRPr lang="en-US" altLang="en-US"/>
          </a:p>
        </p:txBody>
      </p:sp>
    </p:spTree>
    <p:extLst>
      <p:ext uri="{BB962C8B-B14F-4D97-AF65-F5344CB8AC3E}">
        <p14:creationId xmlns:p14="http://schemas.microsoft.com/office/powerpoint/2010/main" val="34619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808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US" alt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13CCEEF0-A481-476A-A349-D11CCCF3381C}" type="slidenum">
              <a:rPr lang="en-US" altLang="en-US"/>
              <a:pPr/>
              <a:t>‹#›</a:t>
            </a:fld>
            <a:endParaRPr lang="en-US" altLang="en-US"/>
          </a:p>
        </p:txBody>
      </p:sp>
    </p:spTree>
    <p:extLst>
      <p:ext uri="{BB962C8B-B14F-4D97-AF65-F5344CB8AC3E}">
        <p14:creationId xmlns:p14="http://schemas.microsoft.com/office/powerpoint/2010/main" val="26713273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FAEB9-65DD-4ACB-AAA4-8064B6E0F213}" type="slidenum">
              <a:rPr lang="en-US" altLang="en-US"/>
              <a:pPr/>
              <a:t>1</a:t>
            </a:fld>
            <a:endParaRPr lang="en-US" alt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6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BA4A8-53D0-4814-BA2A-EC9A2DB0F403}" type="slidenum">
              <a:rPr lang="en-US" altLang="en-US"/>
              <a:pPr/>
              <a:t>3</a:t>
            </a:fld>
            <a:endParaRPr lang="en-US" altLang="en-US"/>
          </a:p>
        </p:txBody>
      </p:sp>
      <p:sp>
        <p:nvSpPr>
          <p:cNvPr id="128002" name="Rectangle 2"/>
          <p:cNvSpPr>
            <a:spLocks noGrp="1" noRot="1" noChangeAspect="1" noChangeArrowheads="1"/>
          </p:cNvSpPr>
          <p:nvPr>
            <p:ph type="sldImg"/>
          </p:nvPr>
        </p:nvSpPr>
        <p:spPr bwMode="auto">
          <a:xfrm>
            <a:off x="1162050" y="681038"/>
            <a:ext cx="4529138" cy="3397250"/>
          </a:xfrm>
          <a:prstGeom prst="rect">
            <a:avLst/>
          </a:prstGeo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903288" y="4379913"/>
            <a:ext cx="5045075" cy="4078287"/>
          </a:xfrm>
          <a:prstGeom prst="rect">
            <a:avLst/>
          </a:prstGeom>
          <a:solidFill>
            <a:srgbClr val="FFFFFF"/>
          </a:solidFill>
          <a:ln>
            <a:solidFill>
              <a:srgbClr val="000000"/>
            </a:solidFill>
            <a:miter lim="800000"/>
            <a:headEnd/>
            <a:tailEnd/>
          </a:ln>
        </p:spPr>
        <p:txBody>
          <a:bodyPr lIns="90151" tIns="45075" rIns="90151" bIns="45075"/>
          <a:lstStyle/>
          <a:p>
            <a:r>
              <a:rPr lang="en-US" altLang="en-US"/>
              <a:t>One of the final statements that came out of the 1971 Final Report is an explanation of what they needed, and this is that “fire detection is not a simple </a:t>
            </a:r>
            <a:r>
              <a:rPr lang="en-US" altLang="en-US" b="1" i="1"/>
              <a:t>thermal mapping</a:t>
            </a:r>
            <a:r>
              <a:rPr lang="en-US" altLang="en-US"/>
              <a:t> job.  To be effective, this system must </a:t>
            </a:r>
            <a:r>
              <a:rPr lang="en-US" altLang="en-US" b="1" i="1"/>
              <a:t>find</a:t>
            </a:r>
            <a:r>
              <a:rPr lang="en-US" altLang="en-US"/>
              <a:t> the fire targets when they are very small and distributed over vast land areas.  The fire targets must be </a:t>
            </a:r>
            <a:r>
              <a:rPr lang="en-US" altLang="en-US" i="1"/>
              <a:t>precisely located</a:t>
            </a:r>
            <a:r>
              <a:rPr lang="en-US" altLang="en-US"/>
              <a:t> to be of any use to fire suppression forces.”</a:t>
            </a:r>
          </a:p>
          <a:p>
            <a:r>
              <a:rPr lang="en-US" altLang="en-US"/>
              <a:t>The important point of this is that there is a distinction between thermal mapping and fire detection.  In Phoenix, fire detection is achieved by the comparison of data from the two thermal bands, and this has been developed over many years of analysis and use within the Forest Service.  Thermal mapping is typically achieved with the use of such systems as FLIRs.</a:t>
            </a:r>
          </a:p>
          <a:p>
            <a:endParaRPr lang="en-US" altLang="en-US"/>
          </a:p>
        </p:txBody>
      </p:sp>
    </p:spTree>
    <p:extLst>
      <p:ext uri="{BB962C8B-B14F-4D97-AF65-F5344CB8AC3E}">
        <p14:creationId xmlns:p14="http://schemas.microsoft.com/office/powerpoint/2010/main" val="412785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EB9CE-5DA9-4BBA-9F08-5A84B423F926}" type="slidenum">
              <a:rPr lang="en-US" altLang="en-US"/>
              <a:pPr/>
              <a:t>4</a:t>
            </a:fld>
            <a:endParaRPr lang="en-US" altLang="en-US"/>
          </a:p>
        </p:txBody>
      </p:sp>
      <p:sp>
        <p:nvSpPr>
          <p:cNvPr id="240642" name="Rectangle 2050"/>
          <p:cNvSpPr>
            <a:spLocks noGrp="1" noRot="1" noChangeAspect="1" noChangeArrowheads="1" noTextEdit="1"/>
          </p:cNvSpPr>
          <p:nvPr>
            <p:ph type="sldImg"/>
          </p:nvPr>
        </p:nvSpPr>
        <p:spPr>
          <a:ln/>
        </p:spPr>
      </p:sp>
      <p:sp>
        <p:nvSpPr>
          <p:cNvPr id="240643" name="Rectangle 2051"/>
          <p:cNvSpPr>
            <a:spLocks noGrp="1" noChangeArrowheads="1"/>
          </p:cNvSpPr>
          <p:nvPr>
            <p:ph type="body" idx="1"/>
          </p:nvPr>
        </p:nvSpPr>
        <p:spPr/>
        <p:txBody>
          <a:bodyPr/>
          <a:lstStyle/>
          <a:p>
            <a:r>
              <a:rPr lang="en-US" altLang="en-US"/>
              <a:t>Fire mapping does not happen by itself.  It is an integration of hardware, software, and imagery with the skills and knowledge of individuals.</a:t>
            </a:r>
          </a:p>
        </p:txBody>
      </p:sp>
    </p:spTree>
    <p:extLst>
      <p:ext uri="{BB962C8B-B14F-4D97-AF65-F5344CB8AC3E}">
        <p14:creationId xmlns:p14="http://schemas.microsoft.com/office/powerpoint/2010/main" val="139650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E6B06-EB9D-46F7-9130-5CB7F343D302}" type="slidenum">
              <a:rPr lang="en-US" altLang="en-US"/>
              <a:pPr/>
              <a:t>5</a:t>
            </a:fld>
            <a:endParaRPr lang="en-US"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290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B1153-1B1A-455D-9A23-23C618B41699}" type="slidenum">
              <a:rPr lang="en-US" altLang="en-US"/>
              <a:pPr/>
              <a:t>6</a:t>
            </a:fld>
            <a:endParaRPr lang="en-US" alt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ltLang="en-US"/>
              <a:t>The forest service has been a leader in the development of infrared technology for wildland fire detection.  </a:t>
            </a:r>
          </a:p>
          <a:p>
            <a:r>
              <a:rPr lang="en-US" altLang="en-US"/>
              <a:t>With the support of NASA, US Army Aviation and Missile Command,  and private industry we have continuous developed and evaluated infrared technology since 1962.</a:t>
            </a:r>
          </a:p>
        </p:txBody>
      </p:sp>
    </p:spTree>
    <p:extLst>
      <p:ext uri="{BB962C8B-B14F-4D97-AF65-F5344CB8AC3E}">
        <p14:creationId xmlns:p14="http://schemas.microsoft.com/office/powerpoint/2010/main" val="261692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A4E52-2ED4-4A4B-A571-190651CAFC0D}" type="slidenum">
              <a:rPr lang="en-US" altLang="en-US"/>
              <a:pPr/>
              <a:t>7</a:t>
            </a:fld>
            <a:endParaRPr lang="en-US" alt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ltLang="en-US"/>
              <a:t>There are two key components to the National IR Program: 1) the aircraft, crew, scanner, and technician and 2) the infrared interpreter and incident support.</a:t>
            </a:r>
          </a:p>
          <a:p>
            <a:r>
              <a:rPr lang="en-US" altLang="en-US"/>
              <a:t>The flying component consists of three planes, two King Air and a Citation jet.  These are flown by Forest Service and BLM crew.  On board is the line scanner, either the Firefly or Phoenix systems run by highly trained and skilled technicians.  </a:t>
            </a:r>
          </a:p>
          <a:p>
            <a:r>
              <a:rPr lang="en-US" altLang="en-US"/>
              <a:t>To get these folks into the air over your fire requires two things:  an Infrared Aircraft Scanner Order and an infrared interpreter.</a:t>
            </a:r>
          </a:p>
        </p:txBody>
      </p:sp>
    </p:spTree>
    <p:extLst>
      <p:ext uri="{BB962C8B-B14F-4D97-AF65-F5344CB8AC3E}">
        <p14:creationId xmlns:p14="http://schemas.microsoft.com/office/powerpoint/2010/main" val="136148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829B36-A426-458D-8AEC-1EE774E351CB}" type="slidenum">
              <a:rPr lang="en-US" smtClean="0"/>
              <a:pPr>
                <a:defRPr/>
              </a:pPr>
              <a:t>8</a:t>
            </a:fld>
            <a:endParaRPr lang="en-US"/>
          </a:p>
        </p:txBody>
      </p:sp>
    </p:spTree>
    <p:extLst>
      <p:ext uri="{BB962C8B-B14F-4D97-AF65-F5344CB8AC3E}">
        <p14:creationId xmlns:p14="http://schemas.microsoft.com/office/powerpoint/2010/main" val="328384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3289F-8597-4A92-80F0-22D0E9650C4D}" type="slidenum">
              <a:rPr lang="en-US" altLang="en-US"/>
              <a:pPr/>
              <a:t>13</a:t>
            </a:fld>
            <a:endParaRPr lang="en-US" alt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altLang="en-US"/>
              <a:t>Many things have changed since 1962.</a:t>
            </a:r>
          </a:p>
          <a:p>
            <a:endParaRPr lang="en-US" altLang="en-US"/>
          </a:p>
          <a:p>
            <a:r>
              <a:rPr lang="en-US" altLang="en-US"/>
              <a:t>The evolution of aircraft used during the history of this program has included:</a:t>
            </a:r>
          </a:p>
          <a:p>
            <a:r>
              <a:rPr lang="en-US" altLang="en-US"/>
              <a:t>A Beechcraft AT-11</a:t>
            </a:r>
          </a:p>
          <a:p>
            <a:r>
              <a:rPr lang="en-US" altLang="en-US"/>
              <a:t>An Aero Commander 500B</a:t>
            </a:r>
          </a:p>
          <a:p>
            <a:r>
              <a:rPr lang="en-US" altLang="en-US"/>
              <a:t>A Convair T-29</a:t>
            </a:r>
          </a:p>
          <a:p>
            <a:r>
              <a:rPr lang="en-US" altLang="en-US"/>
              <a:t>A Beechcraft B-90 that was just taken out of service last year</a:t>
            </a:r>
          </a:p>
          <a:p>
            <a:r>
              <a:rPr lang="en-US" altLang="en-US"/>
              <a:t>A Swearengen Merlin</a:t>
            </a:r>
          </a:p>
          <a:p>
            <a:r>
              <a:rPr lang="en-US" altLang="en-US"/>
              <a:t>And</a:t>
            </a:r>
          </a:p>
          <a:p>
            <a:r>
              <a:rPr lang="en-US" altLang="en-US"/>
              <a:t>A Beechcraft B-200 and a Citation Brovo II that are currently dedicated to the National Infrared Operations Program.</a:t>
            </a:r>
          </a:p>
        </p:txBody>
      </p:sp>
    </p:spTree>
    <p:extLst>
      <p:ext uri="{BB962C8B-B14F-4D97-AF65-F5344CB8AC3E}">
        <p14:creationId xmlns:p14="http://schemas.microsoft.com/office/powerpoint/2010/main" val="2023225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5106" name="Group 2"/>
          <p:cNvGrpSpPr>
            <a:grpSpLocks/>
          </p:cNvGrpSpPr>
          <p:nvPr/>
        </p:nvGrpSpPr>
        <p:grpSpPr bwMode="auto">
          <a:xfrm>
            <a:off x="0" y="-12700"/>
            <a:ext cx="9156700" cy="6870700"/>
            <a:chOff x="0" y="-8"/>
            <a:chExt cx="5768" cy="4328"/>
          </a:xfrm>
        </p:grpSpPr>
        <p:sp>
          <p:nvSpPr>
            <p:cNvPr id="175107" name="Rectangle 3"/>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8"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9"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2"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3"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5"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Lst>
              <a:ahLst/>
              <a:cxnLst>
                <a:cxn ang="0">
                  <a:pos x="T0" y="T1"/>
                </a:cxn>
                <a:cxn ang="0">
                  <a:pos x="T2" y="T3"/>
                </a:cxn>
                <a:cxn ang="0">
                  <a:pos x="T4" y="T5"/>
                </a:cxn>
                <a:cxn ang="0">
                  <a:pos x="T6" y="T7"/>
                </a:cxn>
                <a:cxn ang="0">
                  <a:pos x="T8" y="T9"/>
                </a:cxn>
                <a:cxn ang="0">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6"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7"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8"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Lst>
              <a:ahLst/>
              <a:cxnLst>
                <a:cxn ang="0">
                  <a:pos x="T0" y="T1"/>
                </a:cxn>
                <a:cxn ang="0">
                  <a:pos x="T2" y="T3"/>
                </a:cxn>
                <a:cxn ang="0">
                  <a:pos x="T4" y="T5"/>
                </a:cxn>
                <a:cxn ang="0">
                  <a:pos x="T6" y="T7"/>
                </a:cxn>
                <a:cxn ang="0">
                  <a:pos x="T8" y="T9"/>
                </a:cxn>
                <a:cxn ang="0">
                  <a:pos x="T10" y="T11"/>
                </a:cxn>
                <a:cxn ang="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9"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0"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1"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Lst>
              <a:ahLst/>
              <a:cxnLst>
                <a:cxn ang="0">
                  <a:pos x="T0" y="T1"/>
                </a:cxn>
                <a:cxn ang="0">
                  <a:pos x="T2" y="T3"/>
                </a:cxn>
                <a:cxn ang="0">
                  <a:pos x="T4" y="T5"/>
                </a:cxn>
                <a:cxn ang="0">
                  <a:pos x="T6" y="T7"/>
                </a:cxn>
                <a:cxn ang="0">
                  <a:pos x="T8" y="T9"/>
                </a:cxn>
                <a:cxn ang="0">
                  <a:pos x="T10" y="T11"/>
                </a:cxn>
                <a:cxn ang="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2"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Lst>
              <a:ahLst/>
              <a:cxnLst>
                <a:cxn ang="0">
                  <a:pos x="T0" y="T1"/>
                </a:cxn>
                <a:cxn ang="0">
                  <a:pos x="T2" y="T3"/>
                </a:cxn>
                <a:cxn ang="0">
                  <a:pos x="T4" y="T5"/>
                </a:cxn>
                <a:cxn ang="0">
                  <a:pos x="T6" y="T7"/>
                </a:cxn>
                <a:cxn ang="0">
                  <a:pos x="T8" y="T9"/>
                </a:cxn>
                <a:cxn ang="0">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3"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4"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Lst>
              <a:ahLst/>
              <a:cxnLst>
                <a:cxn ang="0">
                  <a:pos x="T0" y="T1"/>
                </a:cxn>
                <a:cxn ang="0">
                  <a:pos x="T2" y="T3"/>
                </a:cxn>
                <a:cxn ang="0">
                  <a:pos x="T4" y="T5"/>
                </a:cxn>
                <a:cxn ang="0">
                  <a:pos x="T6" y="T7"/>
                </a:cxn>
                <a:cxn ang="0">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5"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5126"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extLst>
              <a:ext uri="{909E8E84-426E-40DD-AFC4-6F175D3DCCD1}">
                <a14:hiddenFill xmlns:a14="http://schemas.microsoft.com/office/drawing/2010/main">
                  <a:solidFill>
                    <a:srgbClr val="FFFFFF"/>
                  </a:solidFill>
                </a14:hiddenFill>
              </a:ext>
            </a:extLst>
          </p:spPr>
        </p:pic>
        <p:sp>
          <p:nvSpPr>
            <p:cNvPr id="175127" name="Rectangle 23"/>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28"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129" name="Group 25"/>
          <p:cNvGrpSpPr>
            <a:grpSpLocks/>
          </p:cNvGrpSpPr>
          <p:nvPr/>
        </p:nvGrpSpPr>
        <p:grpSpPr bwMode="auto">
          <a:xfrm>
            <a:off x="762000" y="3352800"/>
            <a:ext cx="457200" cy="457200"/>
            <a:chOff x="480" y="2112"/>
            <a:chExt cx="288" cy="288"/>
          </a:xfrm>
        </p:grpSpPr>
        <p:sp>
          <p:nvSpPr>
            <p:cNvPr id="175130"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31"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32"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en-US" altLang="en-US" noProof="0" smtClean="0"/>
              <a:t>Click to edit Master title style</a:t>
            </a:r>
          </a:p>
        </p:txBody>
      </p:sp>
      <p:sp>
        <p:nvSpPr>
          <p:cNvPr id="1751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75134" name="Rectangle 30"/>
          <p:cNvSpPr>
            <a:spLocks noGrp="1" noChangeArrowheads="1"/>
          </p:cNvSpPr>
          <p:nvPr>
            <p:ph type="dt" sz="quarter" idx="2"/>
          </p:nvPr>
        </p:nvSpPr>
        <p:spPr>
          <a:xfrm>
            <a:off x="685800" y="6342063"/>
            <a:ext cx="1905000" cy="457200"/>
          </a:xfrm>
        </p:spPr>
        <p:txBody>
          <a:bodyPr/>
          <a:lstStyle>
            <a:lvl1pPr>
              <a:defRPr/>
            </a:lvl1pPr>
          </a:lstStyle>
          <a:p>
            <a:endParaRPr lang="en-US" altLang="en-US"/>
          </a:p>
        </p:txBody>
      </p:sp>
      <p:sp>
        <p:nvSpPr>
          <p:cNvPr id="175135" name="Rectangle 31"/>
          <p:cNvSpPr>
            <a:spLocks noGrp="1" noChangeArrowheads="1"/>
          </p:cNvSpPr>
          <p:nvPr>
            <p:ph type="ftr" sz="quarter" idx="3"/>
          </p:nvPr>
        </p:nvSpPr>
        <p:spPr>
          <a:xfrm>
            <a:off x="3124200" y="6342063"/>
            <a:ext cx="2895600" cy="457200"/>
          </a:xfrm>
        </p:spPr>
        <p:txBody>
          <a:bodyPr/>
          <a:lstStyle>
            <a:lvl1pPr>
              <a:defRPr/>
            </a:lvl1pPr>
          </a:lstStyle>
          <a:p>
            <a:endParaRPr lang="en-US" altLang="en-US"/>
          </a:p>
        </p:txBody>
      </p:sp>
      <p:sp>
        <p:nvSpPr>
          <p:cNvPr id="175136" name="Rectangle 32"/>
          <p:cNvSpPr>
            <a:spLocks noGrp="1" noChangeArrowheads="1"/>
          </p:cNvSpPr>
          <p:nvPr>
            <p:ph type="sldNum" sz="quarter" idx="4"/>
          </p:nvPr>
        </p:nvSpPr>
        <p:spPr>
          <a:xfrm>
            <a:off x="7086600" y="6342063"/>
            <a:ext cx="1905000" cy="457200"/>
          </a:xfrm>
        </p:spPr>
        <p:txBody>
          <a:bodyPr/>
          <a:lstStyle>
            <a:lvl1pPr>
              <a:defRPr/>
            </a:lvl1pPr>
          </a:lstStyle>
          <a:p>
            <a:fld id="{5BCE4739-7571-4185-93DF-759482F81ADE}" type="slidenum">
              <a:rPr lang="en-US" altLang="en-US"/>
              <a:pPr/>
              <a:t>‹#›</a:t>
            </a:fld>
            <a:endParaRPr lang="en-US"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128"/>
                                        </p:tgtEl>
                                        <p:attrNameLst>
                                          <p:attrName>style.visibility</p:attrName>
                                        </p:attrNameLst>
                                      </p:cBhvr>
                                      <p:to>
                                        <p:strVal val="visible"/>
                                      </p:to>
                                    </p:set>
                                    <p:animEffect transition="in" filter="wipe(left)">
                                      <p:cBhvr>
                                        <p:cTn id="7" dur="500"/>
                                        <p:tgtEl>
                                          <p:spTgt spid="17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5178CA-B746-436D-9C35-E385539EBFC5}" type="slidenum">
              <a:rPr lang="en-US" altLang="en-US"/>
              <a:pPr/>
              <a:t>‹#›</a:t>
            </a:fld>
            <a:endParaRPr lang="en-US" altLang="en-US"/>
          </a:p>
        </p:txBody>
      </p:sp>
    </p:spTree>
    <p:extLst>
      <p:ext uri="{BB962C8B-B14F-4D97-AF65-F5344CB8AC3E}">
        <p14:creationId xmlns:p14="http://schemas.microsoft.com/office/powerpoint/2010/main" val="403782124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F762D0-A4F0-479E-A5EC-A85C0A4ED5A1}" type="slidenum">
              <a:rPr lang="en-US" altLang="en-US"/>
              <a:pPr/>
              <a:t>‹#›</a:t>
            </a:fld>
            <a:endParaRPr lang="en-US" altLang="en-US"/>
          </a:p>
        </p:txBody>
      </p:sp>
    </p:spTree>
    <p:extLst>
      <p:ext uri="{BB962C8B-B14F-4D97-AF65-F5344CB8AC3E}">
        <p14:creationId xmlns:p14="http://schemas.microsoft.com/office/powerpoint/2010/main" val="35231300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365875"/>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365875"/>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365875"/>
            <a:ext cx="1905000" cy="457200"/>
          </a:xfrm>
        </p:spPr>
        <p:txBody>
          <a:bodyPr/>
          <a:lstStyle>
            <a:lvl1pPr>
              <a:defRPr/>
            </a:lvl1pPr>
          </a:lstStyle>
          <a:p>
            <a:fld id="{EE5A7D9D-4DA3-49A7-859E-BF8ECAED26E3}" type="slidenum">
              <a:rPr lang="en-US" altLang="en-US"/>
              <a:pPr/>
              <a:t>‹#›</a:t>
            </a:fld>
            <a:endParaRPr lang="en-US" altLang="en-US"/>
          </a:p>
        </p:txBody>
      </p:sp>
    </p:spTree>
    <p:extLst>
      <p:ext uri="{BB962C8B-B14F-4D97-AF65-F5344CB8AC3E}">
        <p14:creationId xmlns:p14="http://schemas.microsoft.com/office/powerpoint/2010/main" val="2827321024"/>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0287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365875"/>
            <a:ext cx="19050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365875"/>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365875"/>
            <a:ext cx="1905000" cy="457200"/>
          </a:xfrm>
        </p:spPr>
        <p:txBody>
          <a:bodyPr/>
          <a:lstStyle>
            <a:lvl1pPr>
              <a:defRPr/>
            </a:lvl1pPr>
          </a:lstStyle>
          <a:p>
            <a:fld id="{93153F43-6F7D-45AE-B3C8-6A815E1F4214}" type="slidenum">
              <a:rPr lang="en-US" altLang="en-US"/>
              <a:pPr/>
              <a:t>‹#›</a:t>
            </a:fld>
            <a:endParaRPr lang="en-US" altLang="en-US"/>
          </a:p>
        </p:txBody>
      </p:sp>
    </p:spTree>
    <p:extLst>
      <p:ext uri="{BB962C8B-B14F-4D97-AF65-F5344CB8AC3E}">
        <p14:creationId xmlns:p14="http://schemas.microsoft.com/office/powerpoint/2010/main" val="1896409951"/>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365875"/>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365875"/>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365875"/>
            <a:ext cx="1905000" cy="457200"/>
          </a:xfrm>
        </p:spPr>
        <p:txBody>
          <a:bodyPr/>
          <a:lstStyle>
            <a:lvl1pPr>
              <a:defRPr/>
            </a:lvl1pPr>
          </a:lstStyle>
          <a:p>
            <a:fld id="{B07F3C36-C025-4DCE-8275-1277D5E8BD73}" type="slidenum">
              <a:rPr lang="en-US" altLang="en-US"/>
              <a:pPr/>
              <a:t>‹#›</a:t>
            </a:fld>
            <a:endParaRPr lang="en-US" altLang="en-US"/>
          </a:p>
        </p:txBody>
      </p:sp>
    </p:spTree>
    <p:extLst>
      <p:ext uri="{BB962C8B-B14F-4D97-AF65-F5344CB8AC3E}">
        <p14:creationId xmlns:p14="http://schemas.microsoft.com/office/powerpoint/2010/main" val="336993250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D8C6ED-835A-44E3-A957-BED820021F43}" type="slidenum">
              <a:rPr lang="en-US" altLang="en-US"/>
              <a:pPr/>
              <a:t>‹#›</a:t>
            </a:fld>
            <a:endParaRPr lang="en-US" altLang="en-US"/>
          </a:p>
        </p:txBody>
      </p:sp>
    </p:spTree>
    <p:extLst>
      <p:ext uri="{BB962C8B-B14F-4D97-AF65-F5344CB8AC3E}">
        <p14:creationId xmlns:p14="http://schemas.microsoft.com/office/powerpoint/2010/main" val="104712052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6AC51D-B406-4AAF-8014-F87C0563E5F6}" type="slidenum">
              <a:rPr lang="en-US" altLang="en-US"/>
              <a:pPr/>
              <a:t>‹#›</a:t>
            </a:fld>
            <a:endParaRPr lang="en-US" altLang="en-US"/>
          </a:p>
        </p:txBody>
      </p:sp>
    </p:spTree>
    <p:extLst>
      <p:ext uri="{BB962C8B-B14F-4D97-AF65-F5344CB8AC3E}">
        <p14:creationId xmlns:p14="http://schemas.microsoft.com/office/powerpoint/2010/main" val="148661359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5722055-B115-4C13-BD1C-C46FB2C81393}" type="slidenum">
              <a:rPr lang="en-US" altLang="en-US"/>
              <a:pPr/>
              <a:t>‹#›</a:t>
            </a:fld>
            <a:endParaRPr lang="en-US" altLang="en-US"/>
          </a:p>
        </p:txBody>
      </p:sp>
    </p:spTree>
    <p:extLst>
      <p:ext uri="{BB962C8B-B14F-4D97-AF65-F5344CB8AC3E}">
        <p14:creationId xmlns:p14="http://schemas.microsoft.com/office/powerpoint/2010/main" val="255005482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F07619B-A1AC-457C-83D1-5FFDB3692C05}" type="slidenum">
              <a:rPr lang="en-US" altLang="en-US"/>
              <a:pPr/>
              <a:t>‹#›</a:t>
            </a:fld>
            <a:endParaRPr lang="en-US" altLang="en-US"/>
          </a:p>
        </p:txBody>
      </p:sp>
    </p:spTree>
    <p:extLst>
      <p:ext uri="{BB962C8B-B14F-4D97-AF65-F5344CB8AC3E}">
        <p14:creationId xmlns:p14="http://schemas.microsoft.com/office/powerpoint/2010/main" val="184438642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E996B1B-70FB-411F-BA71-261B6A033C9E}" type="slidenum">
              <a:rPr lang="en-US" altLang="en-US"/>
              <a:pPr/>
              <a:t>‹#›</a:t>
            </a:fld>
            <a:endParaRPr lang="en-US" altLang="en-US"/>
          </a:p>
        </p:txBody>
      </p:sp>
    </p:spTree>
    <p:extLst>
      <p:ext uri="{BB962C8B-B14F-4D97-AF65-F5344CB8AC3E}">
        <p14:creationId xmlns:p14="http://schemas.microsoft.com/office/powerpoint/2010/main" val="108651788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34A7CE6-C380-47A5-B84D-7B9F27513A7B}" type="slidenum">
              <a:rPr lang="en-US" altLang="en-US"/>
              <a:pPr/>
              <a:t>‹#›</a:t>
            </a:fld>
            <a:endParaRPr lang="en-US" altLang="en-US"/>
          </a:p>
        </p:txBody>
      </p:sp>
    </p:spTree>
    <p:extLst>
      <p:ext uri="{BB962C8B-B14F-4D97-AF65-F5344CB8AC3E}">
        <p14:creationId xmlns:p14="http://schemas.microsoft.com/office/powerpoint/2010/main" val="271953296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1DBDE1-DB96-4D49-A0B1-478AD7C9199B}" type="slidenum">
              <a:rPr lang="en-US" altLang="en-US"/>
              <a:pPr/>
              <a:t>‹#›</a:t>
            </a:fld>
            <a:endParaRPr lang="en-US" altLang="en-US"/>
          </a:p>
        </p:txBody>
      </p:sp>
    </p:spTree>
    <p:extLst>
      <p:ext uri="{BB962C8B-B14F-4D97-AF65-F5344CB8AC3E}">
        <p14:creationId xmlns:p14="http://schemas.microsoft.com/office/powerpoint/2010/main" val="290076244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9F8CBB7-E970-4292-8E51-C6BFB55BDA0E}" type="slidenum">
              <a:rPr lang="en-US" altLang="en-US"/>
              <a:pPr/>
              <a:t>‹#›</a:t>
            </a:fld>
            <a:endParaRPr lang="en-US" altLang="en-US"/>
          </a:p>
        </p:txBody>
      </p:sp>
    </p:spTree>
    <p:extLst>
      <p:ext uri="{BB962C8B-B14F-4D97-AF65-F5344CB8AC3E}">
        <p14:creationId xmlns:p14="http://schemas.microsoft.com/office/powerpoint/2010/main" val="284532522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C3CEAE">
                <a:gamma/>
                <a:shade val="76078"/>
                <a:invGamma/>
              </a:srgbClr>
            </a:gs>
            <a:gs pos="50000">
              <a:srgbClr val="C3CEAE"/>
            </a:gs>
            <a:gs pos="100000">
              <a:srgbClr val="C3CEAE">
                <a:gamma/>
                <a:shade val="76078"/>
                <a:invGamma/>
              </a:srgbClr>
            </a:gs>
          </a:gsLst>
          <a:lin ang="2700000" scaled="1"/>
        </a:gradFill>
        <a:effectLst/>
      </p:bgPr>
    </p:bg>
    <p:spTree>
      <p:nvGrpSpPr>
        <p:cNvPr id="1" name=""/>
        <p:cNvGrpSpPr/>
        <p:nvPr/>
      </p:nvGrpSpPr>
      <p:grpSpPr>
        <a:xfrm>
          <a:off x="0" y="0"/>
          <a:ext cx="0" cy="0"/>
          <a:chOff x="0" y="0"/>
          <a:chExt cx="0" cy="0"/>
        </a:xfrm>
      </p:grpSpPr>
      <p:sp>
        <p:nvSpPr>
          <p:cNvPr id="174103" name="Rectangle 23"/>
          <p:cNvSpPr>
            <a:spLocks noGrp="1" noChangeArrowheads="1"/>
          </p:cNvSpPr>
          <p:nvPr>
            <p:ph type="title"/>
          </p:nvPr>
        </p:nvSpPr>
        <p:spPr bwMode="auto">
          <a:xfrm>
            <a:off x="685800" y="10287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74104" name="Rectangle 24"/>
          <p:cNvSpPr>
            <a:spLocks noGrp="1" noChangeArrowheads="1"/>
          </p:cNvSpPr>
          <p:nvPr>
            <p:ph type="body" idx="1"/>
          </p:nvPr>
        </p:nvSpPr>
        <p:spPr bwMode="auto">
          <a:xfrm>
            <a:off x="685800" y="21717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05" name="Rectangle 25"/>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endParaRPr lang="en-US" altLang="en-US"/>
          </a:p>
        </p:txBody>
      </p:sp>
      <p:sp>
        <p:nvSpPr>
          <p:cNvPr id="174106" name="Rectangle 26"/>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endParaRPr lang="en-US" altLang="en-US"/>
          </a:p>
        </p:txBody>
      </p:sp>
      <p:sp>
        <p:nvSpPr>
          <p:cNvPr id="174107" name="Rectangle 27"/>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fld id="{876CF0CC-A97B-493A-8BC2-B00D9E07DED6}" type="slidenum">
              <a:rPr lang="en-US" altLang="en-US"/>
              <a:pPr/>
              <a:t>‹#›</a:t>
            </a:fld>
            <a:endParaRPr lang="en-US" altLang="en-US"/>
          </a:p>
        </p:txBody>
      </p:sp>
      <p:pic>
        <p:nvPicPr>
          <p:cNvPr id="174108" name="Picture 28" descr="ir_banner"/>
          <p:cNvPicPr>
            <a:picLocks noChangeAspect="1" noChangeArrowheads="1"/>
          </p:cNvPicPr>
          <p:nvPr/>
        </p:nvPicPr>
        <p:blipFill>
          <a:blip r:embed="rId16">
            <a:lum bright="-10000" contrast="10000"/>
            <a:extLst>
              <a:ext uri="{28A0092B-C50C-407E-A947-70E740481C1C}">
                <a14:useLocalDpi xmlns:a14="http://schemas.microsoft.com/office/drawing/2010/main" val="0"/>
              </a:ext>
            </a:extLst>
          </a:blip>
          <a:srcRect/>
          <a:stretch>
            <a:fillRect/>
          </a:stretch>
        </p:blipFill>
        <p:spPr bwMode="auto">
          <a:xfrm>
            <a:off x="0" y="0"/>
            <a:ext cx="7651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9" name="Picture 29" descr="NIR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9213" y="0"/>
            <a:ext cx="1474787" cy="91440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dissolve/>
  </p:transition>
  <p:txStyles>
    <p:titleStyle>
      <a:lvl1pPr algn="l" rtl="0" fontAlgn="base">
        <a:spcBef>
          <a:spcPct val="0"/>
        </a:spcBef>
        <a:spcAft>
          <a:spcPct val="0"/>
        </a:spcAft>
        <a:defRPr sz="4400" kern="1200">
          <a:solidFill>
            <a:srgbClr val="003300"/>
          </a:solidFill>
          <a:latin typeface="+mj-lt"/>
          <a:ea typeface="+mj-ea"/>
          <a:cs typeface="+mj-cs"/>
        </a:defRPr>
      </a:lvl1pPr>
      <a:lvl2pPr algn="l" rtl="0" fontAlgn="base">
        <a:spcBef>
          <a:spcPct val="0"/>
        </a:spcBef>
        <a:spcAft>
          <a:spcPct val="0"/>
        </a:spcAft>
        <a:defRPr sz="4400">
          <a:solidFill>
            <a:srgbClr val="003300"/>
          </a:solidFill>
          <a:latin typeface="Times New Roman" panose="02020603050405020304" pitchFamily="18" charset="0"/>
        </a:defRPr>
      </a:lvl2pPr>
      <a:lvl3pPr algn="l" rtl="0" fontAlgn="base">
        <a:spcBef>
          <a:spcPct val="0"/>
        </a:spcBef>
        <a:spcAft>
          <a:spcPct val="0"/>
        </a:spcAft>
        <a:defRPr sz="4400">
          <a:solidFill>
            <a:srgbClr val="003300"/>
          </a:solidFill>
          <a:latin typeface="Times New Roman" panose="02020603050405020304" pitchFamily="18" charset="0"/>
        </a:defRPr>
      </a:lvl3pPr>
      <a:lvl4pPr algn="l" rtl="0" fontAlgn="base">
        <a:spcBef>
          <a:spcPct val="0"/>
        </a:spcBef>
        <a:spcAft>
          <a:spcPct val="0"/>
        </a:spcAft>
        <a:defRPr sz="4400">
          <a:solidFill>
            <a:srgbClr val="003300"/>
          </a:solidFill>
          <a:latin typeface="Times New Roman" panose="02020603050405020304" pitchFamily="18" charset="0"/>
        </a:defRPr>
      </a:lvl4pPr>
      <a:lvl5pPr algn="l" rtl="0" fontAlgn="base">
        <a:spcBef>
          <a:spcPct val="0"/>
        </a:spcBef>
        <a:spcAft>
          <a:spcPct val="0"/>
        </a:spcAft>
        <a:defRPr sz="4400">
          <a:solidFill>
            <a:srgbClr val="003300"/>
          </a:solidFill>
          <a:latin typeface="Times New Roman" panose="02020603050405020304" pitchFamily="18" charset="0"/>
        </a:defRPr>
      </a:lvl5pPr>
      <a:lvl6pPr marL="457200" algn="l" rtl="0" fontAlgn="base">
        <a:spcBef>
          <a:spcPct val="0"/>
        </a:spcBef>
        <a:spcAft>
          <a:spcPct val="0"/>
        </a:spcAft>
        <a:defRPr sz="4400">
          <a:solidFill>
            <a:srgbClr val="003300"/>
          </a:solidFill>
          <a:latin typeface="Times New Roman" panose="02020603050405020304" pitchFamily="18" charset="0"/>
        </a:defRPr>
      </a:lvl6pPr>
      <a:lvl7pPr marL="914400" algn="l" rtl="0" fontAlgn="base">
        <a:spcBef>
          <a:spcPct val="0"/>
        </a:spcBef>
        <a:spcAft>
          <a:spcPct val="0"/>
        </a:spcAft>
        <a:defRPr sz="4400">
          <a:solidFill>
            <a:srgbClr val="003300"/>
          </a:solidFill>
          <a:latin typeface="Times New Roman" panose="02020603050405020304" pitchFamily="18" charset="0"/>
        </a:defRPr>
      </a:lvl7pPr>
      <a:lvl8pPr marL="1371600" algn="l" rtl="0" fontAlgn="base">
        <a:spcBef>
          <a:spcPct val="0"/>
        </a:spcBef>
        <a:spcAft>
          <a:spcPct val="0"/>
        </a:spcAft>
        <a:defRPr sz="4400">
          <a:solidFill>
            <a:srgbClr val="003300"/>
          </a:solidFill>
          <a:latin typeface="Times New Roman" panose="02020603050405020304" pitchFamily="18" charset="0"/>
        </a:defRPr>
      </a:lvl8pPr>
      <a:lvl9pPr marL="1828800" algn="l" rtl="0" fontAlgn="base">
        <a:spcBef>
          <a:spcPct val="0"/>
        </a:spcBef>
        <a:spcAft>
          <a:spcPct val="0"/>
        </a:spcAft>
        <a:defRPr sz="4400">
          <a:solidFill>
            <a:srgbClr val="003300"/>
          </a:solidFill>
          <a:latin typeface="Times New Roman" panose="02020603050405020304" pitchFamily="18"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Blip>
          <a:blip r:embed="rId18"/>
        </a:buBlip>
        <a:defRPr sz="3200" kern="1200">
          <a:solidFill>
            <a:schemeClr val="bg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Blip>
          <a:blip r:embed="rId19"/>
        </a:buBlip>
        <a:defRPr sz="2800" kern="1200">
          <a:solidFill>
            <a:schemeClr val="bg2"/>
          </a:solidFill>
          <a:latin typeface="+mn-lt"/>
          <a:ea typeface="+mn-ea"/>
          <a:cs typeface="+mn-cs"/>
        </a:defRPr>
      </a:lvl2pPr>
      <a:lvl3pPr marL="1143000" indent="-228600" algn="l" rtl="0" fontAlgn="base">
        <a:spcBef>
          <a:spcPct val="20000"/>
        </a:spcBef>
        <a:spcAft>
          <a:spcPct val="0"/>
        </a:spcAft>
        <a:buClr>
          <a:schemeClr val="hlink"/>
        </a:buClr>
        <a:buSzPct val="60000"/>
        <a:buFont typeface="Wingdings" panose="05000000000000000000" pitchFamily="2" charset="2"/>
        <a:buChar char="l"/>
        <a:defRPr sz="2400" kern="1200">
          <a:solidFill>
            <a:schemeClr val="bg2"/>
          </a:solidFill>
          <a:latin typeface="+mn-lt"/>
          <a:ea typeface="+mn-ea"/>
          <a:cs typeface="+mn-cs"/>
        </a:defRPr>
      </a:lvl3pPr>
      <a:lvl4pPr marL="1600200" indent="-228600" algn="l" rtl="0" fontAlgn="base">
        <a:spcBef>
          <a:spcPct val="20000"/>
        </a:spcBef>
        <a:spcAft>
          <a:spcPct val="0"/>
        </a:spcAft>
        <a:buChar char="•"/>
        <a:defRPr sz="2000" kern="1200">
          <a:solidFill>
            <a:schemeClr val="bg2"/>
          </a:solidFill>
          <a:latin typeface="+mn-lt"/>
          <a:ea typeface="+mn-ea"/>
          <a:cs typeface="+mn-cs"/>
        </a:defRPr>
      </a:lvl4pPr>
      <a:lvl5pPr marL="2057400" indent="-228600" algn="l" rtl="0" fontAlgn="base">
        <a:spcBef>
          <a:spcPct val="20000"/>
        </a:spcBef>
        <a:spcAft>
          <a:spcPct val="0"/>
        </a:spcAft>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7154" name="Picture 2050" descr="fire_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5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77155" name="Rectangle 2051"/>
          <p:cNvSpPr>
            <a:spLocks noChangeArrowheads="1"/>
          </p:cNvSpPr>
          <p:nvPr/>
        </p:nvSpPr>
        <p:spPr bwMode="auto">
          <a:xfrm>
            <a:off x="2133600" y="1928813"/>
            <a:ext cx="77724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en-US" altLang="en-US" sz="4400">
                <a:solidFill>
                  <a:srgbClr val="003300"/>
                </a:solidFill>
              </a:rPr>
              <a:t>National Infrared Operations (NIROPS) Organization</a:t>
            </a:r>
          </a:p>
          <a:p>
            <a:endParaRPr lang="en-US" altLang="en-US" sz="4400">
              <a:solidFill>
                <a:srgbClr val="003300"/>
              </a:solidFill>
            </a:endParaRPr>
          </a:p>
        </p:txBody>
      </p:sp>
      <p:sp>
        <p:nvSpPr>
          <p:cNvPr id="177158" name="Text Box 2054"/>
          <p:cNvSpPr txBox="1">
            <a:spLocks noChangeArrowheads="1"/>
          </p:cNvSpPr>
          <p:nvPr/>
        </p:nvSpPr>
        <p:spPr bwMode="auto">
          <a:xfrm>
            <a:off x="2155825" y="3087688"/>
            <a:ext cx="10985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00CC"/>
                </a:solidFill>
              </a:rPr>
              <a:t>	</a:t>
            </a:r>
          </a:p>
          <a:p>
            <a:endParaRPr lang="en-US" altLang="en-US" sz="280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ltLang="en-US"/>
              <a:t>Infrared Interpreters (IRINS)</a:t>
            </a:r>
          </a:p>
        </p:txBody>
      </p:sp>
      <p:sp>
        <p:nvSpPr>
          <p:cNvPr id="441347" name="Rectangle 3"/>
          <p:cNvSpPr>
            <a:spLocks noGrp="1" noChangeArrowheads="1"/>
          </p:cNvSpPr>
          <p:nvPr>
            <p:ph type="body" idx="1"/>
          </p:nvPr>
        </p:nvSpPr>
        <p:spPr>
          <a:xfrm>
            <a:off x="508000" y="2171700"/>
            <a:ext cx="8128000" cy="4114800"/>
          </a:xfrm>
        </p:spPr>
        <p:txBody>
          <a:bodyPr/>
          <a:lstStyle/>
          <a:p>
            <a:r>
              <a:rPr lang="en-US" altLang="en-US"/>
              <a:t>Approximately 150 IRINS nationally</a:t>
            </a:r>
          </a:p>
          <a:p>
            <a:pPr lvl="1"/>
            <a:r>
              <a:rPr lang="en-US" altLang="en-US"/>
              <a:t>The Infrared Interpreter (IRIN) works under the direction of the Situation Unit Leader within the Planning Section and is assigned when infrared line scanner imagery is needed on an incident.  The IRIN directs infrared mapping operations in an advisory capacity.</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ltLang="en-US"/>
              <a:t>Infrared Technicians</a:t>
            </a:r>
          </a:p>
        </p:txBody>
      </p:sp>
      <p:sp>
        <p:nvSpPr>
          <p:cNvPr id="442371" name="Rectangle 3"/>
          <p:cNvSpPr>
            <a:spLocks noGrp="1" noChangeArrowheads="1"/>
          </p:cNvSpPr>
          <p:nvPr>
            <p:ph type="body" idx="1"/>
          </p:nvPr>
        </p:nvSpPr>
        <p:spPr/>
        <p:txBody>
          <a:bodyPr/>
          <a:lstStyle/>
          <a:p>
            <a:r>
              <a:rPr lang="en-US" altLang="en-US"/>
              <a:t>Duties include maintaining and updating line scanners.  Operating line scanner during infrared missions.</a:t>
            </a:r>
          </a:p>
          <a:p>
            <a:r>
              <a:rPr lang="en-US" altLang="en-US"/>
              <a:t>Dave Chamberland: AMRDEC is contracted to write the software for the Phoenix system.</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685800" y="1363663"/>
            <a:ext cx="7772400" cy="808037"/>
          </a:xfrm>
        </p:spPr>
        <p:txBody>
          <a:bodyPr/>
          <a:lstStyle/>
          <a:p>
            <a:r>
              <a:rPr lang="en-US" altLang="en-US" sz="4000" dirty="0"/>
              <a:t>Aircraft:  </a:t>
            </a:r>
            <a:r>
              <a:rPr lang="en-US" altLang="en-US" sz="2400" dirty="0"/>
              <a:t>Exclusive IR use from April-November</a:t>
            </a:r>
            <a:r>
              <a:rPr lang="en-US" altLang="en-US" sz="4000" dirty="0"/>
              <a:t/>
            </a:r>
            <a:br>
              <a:rPr lang="en-US" altLang="en-US" sz="4000" dirty="0"/>
            </a:br>
            <a:endParaRPr lang="en-US" altLang="en-US" sz="4000" dirty="0"/>
          </a:p>
        </p:txBody>
      </p:sp>
      <p:pic>
        <p:nvPicPr>
          <p:cNvPr id="444419" name="Picture 3" descr="image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685800" y="2224088"/>
            <a:ext cx="3814763" cy="188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4420" name="Picture 4" descr="107Z"/>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5800" y="4181475"/>
            <a:ext cx="3814763" cy="2014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4421" name="Rectangle 5"/>
          <p:cNvSpPr>
            <a:spLocks noGrp="1" noChangeArrowheads="1"/>
          </p:cNvSpPr>
          <p:nvPr>
            <p:ph type="body" sz="half" idx="3"/>
          </p:nvPr>
        </p:nvSpPr>
        <p:spPr>
          <a:xfrm>
            <a:off x="4643438" y="2171700"/>
            <a:ext cx="3814762" cy="4114800"/>
          </a:xfrm>
        </p:spPr>
        <p:txBody>
          <a:bodyPr/>
          <a:lstStyle/>
          <a:p>
            <a:r>
              <a:rPr lang="en-US" altLang="en-US" sz="2400" strike="sngStrike" dirty="0"/>
              <a:t>144Z: Cessna Citation Bravo II</a:t>
            </a:r>
          </a:p>
          <a:p>
            <a:r>
              <a:rPr lang="en-US" altLang="en-US" sz="2400" strike="sngStrike" dirty="0"/>
              <a:t>Used for tanker inspections/VIP transport in off season</a:t>
            </a:r>
          </a:p>
          <a:p>
            <a:pPr>
              <a:buFont typeface="Wingdings" panose="05000000000000000000" pitchFamily="2" charset="2"/>
              <a:buNone/>
            </a:pPr>
            <a:endParaRPr lang="en-US" altLang="en-US" sz="2400" dirty="0"/>
          </a:p>
          <a:p>
            <a:r>
              <a:rPr lang="en-US" altLang="en-US" sz="2400" dirty="0"/>
              <a:t>149Z Beechcraft 200 Super King Air</a:t>
            </a:r>
          </a:p>
          <a:p>
            <a:r>
              <a:rPr lang="en-US" altLang="en-US" sz="2400" dirty="0"/>
              <a:t>Used for tanker inspections/Cargo in off season</a:t>
            </a:r>
          </a:p>
        </p:txBody>
      </p:sp>
      <p:sp>
        <p:nvSpPr>
          <p:cNvPr id="2" name="&quot;No&quot; Symbol 1"/>
          <p:cNvSpPr/>
          <p:nvPr/>
        </p:nvSpPr>
        <p:spPr bwMode="auto">
          <a:xfrm>
            <a:off x="1176862" y="2236787"/>
            <a:ext cx="2975515" cy="187960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7264" name="Group 16"/>
          <p:cNvGrpSpPr>
            <a:grpSpLocks/>
          </p:cNvGrpSpPr>
          <p:nvPr/>
        </p:nvGrpSpPr>
        <p:grpSpPr bwMode="auto">
          <a:xfrm>
            <a:off x="838200" y="4038600"/>
            <a:ext cx="7391400" cy="2438400"/>
            <a:chOff x="528" y="2544"/>
            <a:chExt cx="4656" cy="1536"/>
          </a:xfrm>
        </p:grpSpPr>
        <p:pic>
          <p:nvPicPr>
            <p:cNvPr id="437265" name="Picture 17" descr="N72PB_IR_Airc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2544"/>
              <a:ext cx="2304" cy="1536"/>
            </a:xfrm>
            <a:prstGeom prst="rect">
              <a:avLst/>
            </a:prstGeom>
            <a:noFill/>
            <a:extLst>
              <a:ext uri="{909E8E84-426E-40DD-AFC4-6F175D3DCCD1}">
                <a14:hiddenFill xmlns:a14="http://schemas.microsoft.com/office/drawing/2010/main">
                  <a:solidFill>
                    <a:srgbClr val="FFFFFF"/>
                  </a:solidFill>
                </a14:hiddenFill>
              </a:ext>
            </a:extLst>
          </p:spPr>
        </p:pic>
        <p:sp>
          <p:nvSpPr>
            <p:cNvPr id="437266" name="Text Box 18"/>
            <p:cNvSpPr txBox="1">
              <a:spLocks noChangeArrowheads="1"/>
            </p:cNvSpPr>
            <p:nvPr/>
          </p:nvSpPr>
          <p:spPr bwMode="auto">
            <a:xfrm>
              <a:off x="528" y="3072"/>
              <a:ext cx="20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Cessna Citation Brovo II</a:t>
              </a:r>
            </a:p>
          </p:txBody>
        </p:sp>
      </p:grpSp>
      <p:grpSp>
        <p:nvGrpSpPr>
          <p:cNvPr id="437267" name="Group 19"/>
          <p:cNvGrpSpPr>
            <a:grpSpLocks/>
          </p:cNvGrpSpPr>
          <p:nvPr/>
        </p:nvGrpSpPr>
        <p:grpSpPr bwMode="auto">
          <a:xfrm>
            <a:off x="609600" y="1066800"/>
            <a:ext cx="7988300" cy="2451100"/>
            <a:chOff x="384" y="672"/>
            <a:chExt cx="5032" cy="1544"/>
          </a:xfrm>
        </p:grpSpPr>
        <p:pic>
          <p:nvPicPr>
            <p:cNvPr id="437268" name="Picture 20" descr="N107Z_IR_Aircra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72"/>
              <a:ext cx="2404" cy="1544"/>
            </a:xfrm>
            <a:prstGeom prst="rect">
              <a:avLst/>
            </a:prstGeom>
            <a:noFill/>
            <a:extLst>
              <a:ext uri="{909E8E84-426E-40DD-AFC4-6F175D3DCCD1}">
                <a14:hiddenFill xmlns:a14="http://schemas.microsoft.com/office/drawing/2010/main">
                  <a:solidFill>
                    <a:srgbClr val="FFFFFF"/>
                  </a:solidFill>
                </a14:hiddenFill>
              </a:ext>
            </a:extLst>
          </p:spPr>
        </p:pic>
        <p:sp>
          <p:nvSpPr>
            <p:cNvPr id="437269" name="Text Box 21"/>
            <p:cNvSpPr txBox="1">
              <a:spLocks noChangeArrowheads="1"/>
            </p:cNvSpPr>
            <p:nvPr/>
          </p:nvSpPr>
          <p:spPr bwMode="auto">
            <a:xfrm>
              <a:off x="3206" y="1274"/>
              <a:ext cx="22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Beechcraft King Air B-200</a:t>
              </a:r>
            </a:p>
          </p:txBody>
        </p:sp>
      </p:grpSp>
      <p:pic>
        <p:nvPicPr>
          <p:cNvPr id="437270" name="Picture 22"/>
          <p:cNvPicPr>
            <a:picLocks noChangeAspect="1" noChangeArrowheads="1"/>
          </p:cNvPicPr>
          <p:nvPr/>
        </p:nvPicPr>
        <p:blipFill>
          <a:blip r:embed="rId5">
            <a:extLst>
              <a:ext uri="{28A0092B-C50C-407E-A947-70E740481C1C}">
                <a14:useLocalDpi xmlns:a14="http://schemas.microsoft.com/office/drawing/2010/main" val="0"/>
              </a:ext>
            </a:extLst>
          </a:blip>
          <a:srcRect l="13988" t="21901" r="15916" b="18594"/>
          <a:stretch>
            <a:fillRect/>
          </a:stretch>
        </p:blipFill>
        <p:spPr bwMode="auto">
          <a:xfrm>
            <a:off x="1905000" y="1905000"/>
            <a:ext cx="5562600"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71" name="Picture 23"/>
          <p:cNvPicPr>
            <a:picLocks noChangeAspect="1" noChangeArrowheads="1"/>
          </p:cNvPicPr>
          <p:nvPr/>
        </p:nvPicPr>
        <p:blipFill>
          <a:blip r:embed="rId6">
            <a:extLst>
              <a:ext uri="{28A0092B-C50C-407E-A947-70E740481C1C}">
                <a14:useLocalDpi xmlns:a14="http://schemas.microsoft.com/office/drawing/2010/main" val="0"/>
              </a:ext>
            </a:extLst>
          </a:blip>
          <a:srcRect l="8842" t="16942" r="57074" b="51653"/>
          <a:stretch>
            <a:fillRect/>
          </a:stretch>
        </p:blipFill>
        <p:spPr bwMode="auto">
          <a:xfrm>
            <a:off x="1676400" y="1676400"/>
            <a:ext cx="594360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72"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l="1768" t="21901" r="3055" b="6198"/>
          <a:stretch>
            <a:fillRect/>
          </a:stretch>
        </p:blipFill>
        <p:spPr bwMode="auto">
          <a:xfrm>
            <a:off x="2133600" y="2514600"/>
            <a:ext cx="48006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73" name="Picture 25"/>
          <p:cNvPicPr>
            <a:picLocks noChangeAspect="1" noChangeArrowheads="1"/>
          </p:cNvPicPr>
          <p:nvPr/>
        </p:nvPicPr>
        <p:blipFill>
          <a:blip r:embed="rId8">
            <a:extLst>
              <a:ext uri="{28A0092B-C50C-407E-A947-70E740481C1C}">
                <a14:useLocalDpi xmlns:a14="http://schemas.microsoft.com/office/drawing/2010/main" val="0"/>
              </a:ext>
            </a:extLst>
          </a:blip>
          <a:srcRect l="21704" t="39256" r="21704" b="9505"/>
          <a:stretch>
            <a:fillRect/>
          </a:stretch>
        </p:blipFill>
        <p:spPr bwMode="auto">
          <a:xfrm>
            <a:off x="1752600" y="1828800"/>
            <a:ext cx="5638800" cy="3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74" name="Picture 26"/>
          <p:cNvPicPr>
            <a:picLocks noChangeAspect="1" noChangeArrowheads="1"/>
          </p:cNvPicPr>
          <p:nvPr/>
        </p:nvPicPr>
        <p:blipFill>
          <a:blip r:embed="rId9">
            <a:extLst>
              <a:ext uri="{28A0092B-C50C-407E-A947-70E740481C1C}">
                <a14:useLocalDpi xmlns:a14="http://schemas.microsoft.com/office/drawing/2010/main" val="0"/>
              </a:ext>
            </a:extLst>
          </a:blip>
          <a:srcRect l="30064" t="30165" r="31993" b="37604"/>
          <a:stretch>
            <a:fillRect/>
          </a:stretch>
        </p:blipFill>
        <p:spPr bwMode="auto">
          <a:xfrm>
            <a:off x="1828800" y="1828800"/>
            <a:ext cx="57150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37271"/>
                                        </p:tgtEl>
                                        <p:attrNameLst>
                                          <p:attrName>style.visibility</p:attrName>
                                        </p:attrNameLst>
                                      </p:cBhvr>
                                      <p:to>
                                        <p:strVal val="visible"/>
                                      </p:to>
                                    </p:set>
                                  </p:childTnLst>
                                  <p:subTnLst>
                                    <p:set>
                                      <p:cBhvr override="childStyle">
                                        <p:cTn dur="1" fill="hold" display="0" masterRel="nextClick" afterEffect="1"/>
                                        <p:tgtEl>
                                          <p:spTgt spid="43727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37270"/>
                                        </p:tgtEl>
                                        <p:attrNameLst>
                                          <p:attrName>style.visibility</p:attrName>
                                        </p:attrNameLst>
                                      </p:cBhvr>
                                      <p:to>
                                        <p:strVal val="visible"/>
                                      </p:to>
                                    </p:set>
                                  </p:childTnLst>
                                  <p:subTnLst>
                                    <p:set>
                                      <p:cBhvr override="childStyle">
                                        <p:cTn dur="1" fill="hold" display="0" masterRel="nextClick" afterEffect="1"/>
                                        <p:tgtEl>
                                          <p:spTgt spid="43727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37272"/>
                                        </p:tgtEl>
                                        <p:attrNameLst>
                                          <p:attrName>style.visibility</p:attrName>
                                        </p:attrNameLst>
                                      </p:cBhvr>
                                      <p:to>
                                        <p:strVal val="visible"/>
                                      </p:to>
                                    </p:set>
                                  </p:childTnLst>
                                  <p:subTnLst>
                                    <p:set>
                                      <p:cBhvr override="childStyle">
                                        <p:cTn dur="1" fill="hold" display="0" masterRel="nextClick" afterEffect="1"/>
                                        <p:tgtEl>
                                          <p:spTgt spid="43727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37273"/>
                                        </p:tgtEl>
                                        <p:attrNameLst>
                                          <p:attrName>style.visibility</p:attrName>
                                        </p:attrNameLst>
                                      </p:cBhvr>
                                      <p:to>
                                        <p:strVal val="visible"/>
                                      </p:to>
                                    </p:set>
                                  </p:childTnLst>
                                  <p:subTnLst>
                                    <p:set>
                                      <p:cBhvr override="childStyle">
                                        <p:cTn dur="1" fill="hold" display="0" masterRel="nextClick" afterEffect="1"/>
                                        <p:tgtEl>
                                          <p:spTgt spid="43727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37274"/>
                                        </p:tgtEl>
                                        <p:attrNameLst>
                                          <p:attrName>style.visibility</p:attrName>
                                        </p:attrNameLst>
                                      </p:cBhvr>
                                      <p:to>
                                        <p:strVal val="visible"/>
                                      </p:to>
                                    </p:set>
                                  </p:childTnLst>
                                  <p:subTnLst>
                                    <p:set>
                                      <p:cBhvr override="childStyle">
                                        <p:cTn dur="1" fill="hold" display="0" masterRel="nextClick" afterEffect="1"/>
                                        <p:tgtEl>
                                          <p:spTgt spid="43727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437267"/>
                                        </p:tgtEl>
                                        <p:attrNameLst>
                                          <p:attrName>style.visibility</p:attrName>
                                        </p:attrNameLst>
                                      </p:cBhvr>
                                      <p:to>
                                        <p:strVal val="visible"/>
                                      </p:to>
                                    </p:set>
                                    <p:anim calcmode="lin" valueType="num">
                                      <p:cBhvr additive="base">
                                        <p:cTn id="27" dur="500" fill="hold"/>
                                        <p:tgtEl>
                                          <p:spTgt spid="437267"/>
                                        </p:tgtEl>
                                        <p:attrNameLst>
                                          <p:attrName>ppt_x</p:attrName>
                                        </p:attrNameLst>
                                      </p:cBhvr>
                                      <p:tavLst>
                                        <p:tav tm="0">
                                          <p:val>
                                            <p:strVal val="0-#ppt_w/2"/>
                                          </p:val>
                                        </p:tav>
                                        <p:tav tm="100000">
                                          <p:val>
                                            <p:strVal val="#ppt_x"/>
                                          </p:val>
                                        </p:tav>
                                      </p:tavLst>
                                    </p:anim>
                                    <p:anim calcmode="lin" valueType="num">
                                      <p:cBhvr additive="base">
                                        <p:cTn id="28" dur="500" fill="hold"/>
                                        <p:tgtEl>
                                          <p:spTgt spid="43726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437264"/>
                                        </p:tgtEl>
                                        <p:attrNameLst>
                                          <p:attrName>style.visibility</p:attrName>
                                        </p:attrNameLst>
                                      </p:cBhvr>
                                      <p:to>
                                        <p:strVal val="visible"/>
                                      </p:to>
                                    </p:set>
                                    <p:anim calcmode="lin" valueType="num">
                                      <p:cBhvr additive="base">
                                        <p:cTn id="33" dur="500" fill="hold"/>
                                        <p:tgtEl>
                                          <p:spTgt spid="437264"/>
                                        </p:tgtEl>
                                        <p:attrNameLst>
                                          <p:attrName>ppt_x</p:attrName>
                                        </p:attrNameLst>
                                      </p:cBhvr>
                                      <p:tavLst>
                                        <p:tav tm="0">
                                          <p:val>
                                            <p:strVal val="1+#ppt_w/2"/>
                                          </p:val>
                                        </p:tav>
                                        <p:tav tm="100000">
                                          <p:val>
                                            <p:strVal val="#ppt_x"/>
                                          </p:val>
                                        </p:tav>
                                      </p:tavLst>
                                    </p:anim>
                                    <p:anim calcmode="lin" valueType="num">
                                      <p:cBhvr additive="base">
                                        <p:cTn id="34" dur="500" fill="hold"/>
                                        <p:tgtEl>
                                          <p:spTgt spid="437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ltLang="en-US"/>
              <a:t>NIROPs Line scanners</a:t>
            </a:r>
          </a:p>
        </p:txBody>
      </p:sp>
      <p:sp>
        <p:nvSpPr>
          <p:cNvPr id="443395" name="Rectangle 3"/>
          <p:cNvSpPr>
            <a:spLocks noGrp="1" noChangeArrowheads="1"/>
          </p:cNvSpPr>
          <p:nvPr>
            <p:ph type="body" sz="half" idx="1"/>
          </p:nvPr>
        </p:nvSpPr>
        <p:spPr>
          <a:xfrm>
            <a:off x="685800" y="2171700"/>
            <a:ext cx="3814763" cy="4114800"/>
          </a:xfrm>
        </p:spPr>
        <p:txBody>
          <a:bodyPr/>
          <a:lstStyle/>
          <a:p>
            <a:r>
              <a:rPr lang="en-US" altLang="en-US" sz="2800"/>
              <a:t>There are a total of </a:t>
            </a:r>
            <a:r>
              <a:rPr lang="en-US" altLang="en-US" sz="2800" b="1" i="1"/>
              <a:t>4</a:t>
            </a:r>
            <a:r>
              <a:rPr lang="en-US" altLang="en-US" sz="2800"/>
              <a:t> line scanners.</a:t>
            </a:r>
          </a:p>
          <a:p>
            <a:r>
              <a:rPr lang="en-US" altLang="en-US" sz="2800"/>
              <a:t>2 are Phoenix systems based upon the RS-25 scan head.</a:t>
            </a:r>
          </a:p>
          <a:p>
            <a:r>
              <a:rPr lang="en-US" altLang="en-US" sz="2800"/>
              <a:t>2 are Daedalus systems based upon the ABS3500 scan head.</a:t>
            </a:r>
          </a:p>
        </p:txBody>
      </p:sp>
      <p:graphicFrame>
        <p:nvGraphicFramePr>
          <p:cNvPr id="443396" name="Group 4"/>
          <p:cNvGraphicFramePr>
            <a:graphicFrameLocks noGrp="1"/>
          </p:cNvGraphicFramePr>
          <p:nvPr>
            <p:ph sz="quarter" idx="2"/>
          </p:nvPr>
        </p:nvGraphicFramePr>
        <p:xfrm>
          <a:off x="4716463" y="2241550"/>
          <a:ext cx="3670300" cy="4191000"/>
        </p:xfrm>
        <a:graphic>
          <a:graphicData uri="http://schemas.openxmlformats.org/drawingml/2006/table">
            <a:tbl>
              <a:tblPr/>
              <a:tblGrid>
                <a:gridCol w="1223962"/>
                <a:gridCol w="1222375"/>
                <a:gridCol w="1223963"/>
              </a:tblGrid>
              <a:tr h="838200">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n-US" altLang="en-US" sz="1800" b="0" i="0" u="none" strike="noStrike" cap="none" normalizeH="0" baseline="0" smtClean="0">
                        <a:ln>
                          <a:noFill/>
                        </a:ln>
                        <a:solidFill>
                          <a:schemeClr val="bg2"/>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F9933"/>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Phoenix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Daedalus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838200">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Thermal</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Bands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38200">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IFOV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1.25 mRad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1.25 mRad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38200">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FOV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120</a:t>
                      </a:r>
                      <a:r>
                        <a:rPr kumimoji="0" lang="en-US" altLang="en-US" sz="18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86</a:t>
                      </a:r>
                      <a:r>
                        <a:rPr kumimoji="0" lang="en-US" altLang="en-US" sz="1800" b="0" i="0" u="none" strike="noStrike" cap="none" normalizeH="0" baseline="0" smtClean="0">
                          <a:ln>
                            <a:noFill/>
                          </a:ln>
                          <a:solidFill>
                            <a:schemeClr val="bg2"/>
                          </a:solidFill>
                          <a:effectLst/>
                          <a:latin typeface="Arial" panose="020B0604020202020204" pitchFamily="34"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38200">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Swath</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1" i="0" u="none" strike="noStrike" cap="none" normalizeH="0" baseline="0" smtClean="0">
                          <a:ln>
                            <a:noFill/>
                          </a:ln>
                          <a:solidFill>
                            <a:schemeClr val="bg2"/>
                          </a:solidFill>
                          <a:effectLst/>
                          <a:latin typeface="Arial" panose="020B0604020202020204" pitchFamily="34" charset="0"/>
                        </a:rPr>
                        <a:t>Width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6.5 miles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SzPct val="80000"/>
                        <a:buFont typeface="Wingdings" panose="05000000000000000000" pitchFamily="2" charset="2"/>
                        <a:defRPr sz="2800">
                          <a:solidFill>
                            <a:schemeClr val="bg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bg2"/>
                          </a:solidFill>
                          <a:latin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bg2"/>
                          </a:solidFill>
                          <a:latin typeface="Arial" panose="020B0604020202020204" pitchFamily="34" charset="0"/>
                        </a:defRPr>
                      </a:lvl3pPr>
                      <a:lvl4pPr>
                        <a:spcBef>
                          <a:spcPct val="20000"/>
                        </a:spcBef>
                        <a:defRPr>
                          <a:solidFill>
                            <a:schemeClr val="bg2"/>
                          </a:solidFill>
                          <a:latin typeface="Arial" panose="020B0604020202020204" pitchFamily="34" charset="0"/>
                        </a:defRPr>
                      </a:lvl4pPr>
                      <a:lvl5pPr>
                        <a:spcBef>
                          <a:spcPct val="20000"/>
                        </a:spcBef>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en-US" altLang="en-US" sz="1800" b="0" i="0" u="none" strike="noStrike" cap="none" normalizeH="0" baseline="0" smtClean="0">
                          <a:ln>
                            <a:noFill/>
                          </a:ln>
                          <a:solidFill>
                            <a:schemeClr val="bg2"/>
                          </a:solidFill>
                          <a:effectLst/>
                          <a:latin typeface="Arial" panose="020B0604020202020204" pitchFamily="34" charset="0"/>
                        </a:rPr>
                        <a:t>3.5 miles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ltLang="en-US"/>
              <a:t>Outline</a:t>
            </a:r>
          </a:p>
        </p:txBody>
      </p:sp>
      <p:sp>
        <p:nvSpPr>
          <p:cNvPr id="446467" name="Rectangle 3"/>
          <p:cNvSpPr>
            <a:spLocks noGrp="1" noChangeArrowheads="1"/>
          </p:cNvSpPr>
          <p:nvPr>
            <p:ph type="body" idx="1"/>
          </p:nvPr>
        </p:nvSpPr>
        <p:spPr/>
        <p:txBody>
          <a:bodyPr/>
          <a:lstStyle/>
          <a:p>
            <a:r>
              <a:rPr lang="en-US" altLang="en-US"/>
              <a:t>Background</a:t>
            </a:r>
          </a:p>
          <a:p>
            <a:r>
              <a:rPr lang="en-US" altLang="en-US"/>
              <a:t>NIROPS Mission </a:t>
            </a:r>
          </a:p>
          <a:p>
            <a:r>
              <a:rPr lang="en-US" altLang="en-US"/>
              <a:t>History</a:t>
            </a:r>
          </a:p>
          <a:p>
            <a:r>
              <a:rPr lang="en-US" altLang="en-US"/>
              <a:t>Aircraft</a:t>
            </a:r>
          </a:p>
          <a:p>
            <a:r>
              <a:rPr lang="en-US" altLang="en-US"/>
              <a:t>Equipment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ltLang="en-US"/>
              <a:t>Outline</a:t>
            </a:r>
          </a:p>
        </p:txBody>
      </p:sp>
      <p:sp>
        <p:nvSpPr>
          <p:cNvPr id="445443" name="Rectangle 3"/>
          <p:cNvSpPr>
            <a:spLocks noGrp="1" noChangeArrowheads="1"/>
          </p:cNvSpPr>
          <p:nvPr>
            <p:ph type="body" idx="1"/>
          </p:nvPr>
        </p:nvSpPr>
        <p:spPr/>
        <p:txBody>
          <a:bodyPr/>
          <a:lstStyle/>
          <a:p>
            <a:r>
              <a:rPr lang="en-US" altLang="en-US"/>
              <a:t>Background</a:t>
            </a:r>
          </a:p>
          <a:p>
            <a:r>
              <a:rPr lang="en-US" altLang="en-US"/>
              <a:t>NIROPS Mission </a:t>
            </a:r>
          </a:p>
          <a:p>
            <a:r>
              <a:rPr lang="en-US" altLang="en-US"/>
              <a:t>History</a:t>
            </a:r>
          </a:p>
          <a:p>
            <a:r>
              <a:rPr lang="en-US" altLang="en-US"/>
              <a:t>Aircraft</a:t>
            </a:r>
          </a:p>
          <a:p>
            <a:r>
              <a:rPr lang="en-US" altLang="en-US"/>
              <a:t>Equipment</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4294967295"/>
          </p:nvPr>
        </p:nvSpPr>
        <p:spPr>
          <a:xfrm>
            <a:off x="749300" y="2184400"/>
            <a:ext cx="7772400" cy="4114800"/>
          </a:xfrm>
        </p:spPr>
        <p:txBody>
          <a:bodyPr/>
          <a:lstStyle/>
          <a:p>
            <a:pPr>
              <a:buFont typeface="Wingdings" panose="05000000000000000000" pitchFamily="2" charset="2"/>
              <a:buNone/>
            </a:pPr>
            <a:r>
              <a:rPr lang="en-US" altLang="en-US" sz="2800">
                <a:solidFill>
                  <a:srgbClr val="9900CC"/>
                </a:solidFill>
              </a:rPr>
              <a:t>“… forest fire detection is not a simple thermal mapping job.  To be effective, this system must find the fire targets when they are very small and distributed over vast land areas.  The fire targets must be precisely located to be of any use to fire suppression forces.”</a:t>
            </a:r>
          </a:p>
          <a:p>
            <a:pPr algn="r">
              <a:spcBef>
                <a:spcPct val="50000"/>
              </a:spcBef>
              <a:buFont typeface="Wingdings" panose="05000000000000000000" pitchFamily="2" charset="2"/>
              <a:buNone/>
            </a:pPr>
            <a:endParaRPr lang="en-US" altLang="en-US" sz="1600">
              <a:solidFill>
                <a:srgbClr val="9900CC"/>
              </a:solidFill>
            </a:endParaRPr>
          </a:p>
          <a:p>
            <a:pPr algn="r">
              <a:spcBef>
                <a:spcPct val="50000"/>
              </a:spcBef>
              <a:buFont typeface="Wingdings" panose="05000000000000000000" pitchFamily="2" charset="2"/>
              <a:buNone/>
            </a:pPr>
            <a:r>
              <a:rPr lang="en-US" altLang="en-US" sz="1800"/>
              <a:t>Airborne Infrared Forest Fire Detection System: Final Report, 1971.</a:t>
            </a:r>
            <a:endParaRPr lang="en-US" altLang="en-US" sz="280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Rectangle 12"/>
          <p:cNvSpPr>
            <a:spLocks noGrp="1" noChangeArrowheads="1"/>
          </p:cNvSpPr>
          <p:nvPr>
            <p:ph type="title"/>
          </p:nvPr>
        </p:nvSpPr>
        <p:spPr>
          <a:xfrm>
            <a:off x="711200" y="838200"/>
            <a:ext cx="7772400" cy="1143000"/>
          </a:xfrm>
        </p:spPr>
        <p:txBody>
          <a:bodyPr/>
          <a:lstStyle/>
          <a:p>
            <a:r>
              <a:rPr lang="en-US" altLang="en-US"/>
              <a:t>Background</a:t>
            </a:r>
          </a:p>
        </p:txBody>
      </p:sp>
      <p:sp>
        <p:nvSpPr>
          <p:cNvPr id="20493" name="Rectangle 13"/>
          <p:cNvSpPr>
            <a:spLocks noGrp="1" noChangeArrowheads="1"/>
          </p:cNvSpPr>
          <p:nvPr>
            <p:ph type="body" idx="1"/>
          </p:nvPr>
        </p:nvSpPr>
        <p:spPr/>
        <p:txBody>
          <a:bodyPr/>
          <a:lstStyle/>
          <a:p>
            <a:r>
              <a:rPr lang="en-US" altLang="en-US">
                <a:solidFill>
                  <a:srgbClr val="9900CC"/>
                </a:solidFill>
              </a:rPr>
              <a:t>Wildland fire detection and mapping takes advantage of airborne and space-borne remote sensing, airborne GPS flights, airborne and ground observations, and incorporates fire behavior modeling, fuel modeling, and local knowledge.</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p:txBody>
          <a:bodyPr/>
          <a:lstStyle/>
          <a:p>
            <a:r>
              <a:rPr lang="en-US" altLang="en-US"/>
              <a:t>Background</a:t>
            </a:r>
          </a:p>
        </p:txBody>
      </p:sp>
      <p:sp>
        <p:nvSpPr>
          <p:cNvPr id="167941" name="Rectangle 5"/>
          <p:cNvSpPr>
            <a:spLocks noGrp="1" noChangeArrowheads="1"/>
          </p:cNvSpPr>
          <p:nvPr>
            <p:ph type="body" idx="1"/>
          </p:nvPr>
        </p:nvSpPr>
        <p:spPr/>
        <p:txBody>
          <a:bodyPr/>
          <a:lstStyle/>
          <a:p>
            <a:r>
              <a:rPr lang="en-US" altLang="en-US" sz="2800">
                <a:solidFill>
                  <a:srgbClr val="9900CC"/>
                </a:solidFill>
              </a:rPr>
              <a:t>What remote sensing provides wildland fire mapping</a:t>
            </a:r>
          </a:p>
          <a:p>
            <a:pPr lvl="1"/>
            <a:r>
              <a:rPr lang="en-US" altLang="en-US" sz="2400"/>
              <a:t>Fire perimeter and active fire fronts</a:t>
            </a:r>
          </a:p>
          <a:p>
            <a:pPr lvl="1"/>
            <a:r>
              <a:rPr lang="en-US" altLang="en-US" sz="2400"/>
              <a:t>Problem areas – hot spots outside line</a:t>
            </a:r>
          </a:p>
          <a:p>
            <a:pPr lvl="1"/>
            <a:r>
              <a:rPr lang="en-US" altLang="en-US" sz="2400"/>
              <a:t>Where the fire has been</a:t>
            </a:r>
          </a:p>
          <a:p>
            <a:pPr lvl="1"/>
            <a:r>
              <a:rPr lang="en-US" altLang="en-US" sz="2400"/>
              <a:t>Lines of containment</a:t>
            </a:r>
          </a:p>
          <a:p>
            <a:pPr lvl="1"/>
            <a:r>
              <a:rPr lang="en-US" altLang="en-US" sz="2400"/>
              <a:t>Effectiveness of backfire operations</a:t>
            </a:r>
          </a:p>
          <a:p>
            <a:pPr lvl="1"/>
            <a:r>
              <a:rPr lang="en-US" altLang="en-US" sz="2400"/>
              <a:t>Hot-spots during the mop-up phase</a:t>
            </a:r>
          </a:p>
          <a:p>
            <a:pPr lvl="1"/>
            <a:r>
              <a:rPr lang="en-US" altLang="en-US" sz="2400"/>
              <a:t>Post-fire burn severity</a:t>
            </a:r>
          </a:p>
          <a:p>
            <a:endParaRPr lang="en-US" altLang="en-US" sz="280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026"/>
          <p:cNvSpPr>
            <a:spLocks noGrp="1" noChangeArrowheads="1"/>
          </p:cNvSpPr>
          <p:nvPr>
            <p:ph type="title"/>
          </p:nvPr>
        </p:nvSpPr>
        <p:spPr/>
        <p:txBody>
          <a:bodyPr/>
          <a:lstStyle/>
          <a:p>
            <a:r>
              <a:rPr lang="en-US" altLang="en-US"/>
              <a:t>Forest Service and IR</a:t>
            </a:r>
          </a:p>
        </p:txBody>
      </p:sp>
      <p:sp>
        <p:nvSpPr>
          <p:cNvPr id="402435" name="Rectangle 1027"/>
          <p:cNvSpPr>
            <a:spLocks noGrp="1" noChangeArrowheads="1"/>
          </p:cNvSpPr>
          <p:nvPr>
            <p:ph type="body" idx="1"/>
          </p:nvPr>
        </p:nvSpPr>
        <p:spPr>
          <a:xfrm>
            <a:off x="685800" y="2806700"/>
            <a:ext cx="7772400" cy="3479800"/>
          </a:xfrm>
        </p:spPr>
        <p:txBody>
          <a:bodyPr/>
          <a:lstStyle/>
          <a:p>
            <a:r>
              <a:rPr lang="en-US" altLang="en-US" sz="2800"/>
              <a:t>First project, FireScan began in 1962</a:t>
            </a:r>
          </a:p>
          <a:p>
            <a:r>
              <a:rPr lang="en-US" altLang="en-US" sz="2800"/>
              <a:t>Continuous operational deployment since 1967</a:t>
            </a:r>
          </a:p>
          <a:p>
            <a:r>
              <a:rPr lang="en-US" altLang="en-US" sz="2800"/>
              <a:t>Development of Mouse Trap FLIR 1984</a:t>
            </a:r>
          </a:p>
          <a:p>
            <a:r>
              <a:rPr lang="en-US" altLang="en-US" sz="2800"/>
              <a:t>Numerous papers, and technical reports</a:t>
            </a:r>
          </a:p>
          <a:p>
            <a:r>
              <a:rPr lang="en-US" altLang="en-US" sz="2800"/>
              <a:t>Continuous evaluation of commercial, scientific, and military systems</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4" name="Picture 24" descr="fairbankp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3949700"/>
            <a:ext cx="3182938"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02412" name="Picture 12" descr="100Z"/>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71500" y="1193800"/>
            <a:ext cx="4014788" cy="301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11" name="Rectangle 11"/>
          <p:cNvSpPr>
            <a:spLocks noGrp="1" noChangeArrowheads="1"/>
          </p:cNvSpPr>
          <p:nvPr>
            <p:ph type="body" sz="half" idx="3"/>
          </p:nvPr>
        </p:nvSpPr>
        <p:spPr>
          <a:xfrm>
            <a:off x="4838700" y="1651000"/>
            <a:ext cx="3810000" cy="4114800"/>
          </a:xfrm>
        </p:spPr>
        <p:txBody>
          <a:bodyPr/>
          <a:lstStyle/>
          <a:p>
            <a:r>
              <a:rPr lang="en-US" altLang="en-US" sz="2000"/>
              <a:t>The NIFC National Infrared Program strives to provide the best possible imagery for the widest applications </a:t>
            </a:r>
          </a:p>
          <a:p>
            <a:r>
              <a:rPr lang="en-US" altLang="en-US" sz="2000"/>
              <a:t>The aircraft platforms and sensors are suited for rapid transit times between incidents and rapidly collecting data over them</a:t>
            </a:r>
          </a:p>
          <a:p>
            <a:r>
              <a:rPr lang="en-US" altLang="en-US" sz="2000"/>
              <a:t>NIROPS has a full cadre of dedicated personnel to coordinate, collect, interpret and deliver infrared intelligence.</a:t>
            </a:r>
          </a:p>
          <a:p>
            <a:endParaRPr lang="en-US" altLang="en-US" sz="2400"/>
          </a:p>
        </p:txBody>
      </p:sp>
      <p:pic>
        <p:nvPicPr>
          <p:cNvPr id="102419" name="Picture 19" descr="DSCN0036"/>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a:xfrm>
            <a:off x="400050" y="3454400"/>
            <a:ext cx="21717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5867400" y="5486400"/>
            <a:ext cx="1981200" cy="838200"/>
          </a:xfrm>
          <a:prstGeom prst="foldedCorner">
            <a:avLst>
              <a:gd name="adj" fmla="val 12500"/>
            </a:avLst>
          </a:prstGeom>
          <a:solidFill>
            <a:srgbClr val="CCFFCC"/>
          </a:solidFill>
          <a:ln w="9525">
            <a:solidFill>
              <a:schemeClr val="tx1"/>
            </a:solidFill>
            <a:round/>
            <a:headEnd/>
            <a:tailEnd/>
          </a:ln>
        </p:spPr>
        <p:txBody>
          <a:bodyPr wrap="none" anchor="ctr"/>
          <a:lstStyle/>
          <a:p>
            <a:endParaRPr lang="en-US"/>
          </a:p>
        </p:txBody>
      </p:sp>
      <p:graphicFrame>
        <p:nvGraphicFramePr>
          <p:cNvPr id="25" name="Diagram 24"/>
          <p:cNvGraphicFramePr/>
          <p:nvPr>
            <p:extLst/>
          </p:nvPr>
        </p:nvGraphicFramePr>
        <p:xfrm>
          <a:off x="1981200" y="1676400"/>
          <a:ext cx="5942013" cy="476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Rectangle 11"/>
          <p:cNvSpPr>
            <a:spLocks noGrp="1" noChangeArrowheads="1"/>
          </p:cNvSpPr>
          <p:nvPr>
            <p:ph type="title" sz="quarter"/>
          </p:nvPr>
        </p:nvSpPr>
        <p:spPr>
          <a:xfrm>
            <a:off x="2993274" y="667788"/>
            <a:ext cx="5252951" cy="850900"/>
          </a:xfrm>
        </p:spPr>
        <p:txBody>
          <a:bodyPr/>
          <a:lstStyle/>
          <a:p>
            <a:pPr eaLnBrk="1" hangingPunct="1"/>
            <a:r>
              <a:rPr lang="en-US" sz="3600" dirty="0" smtClean="0"/>
              <a:t>NIROPS “Organization”</a:t>
            </a:r>
          </a:p>
        </p:txBody>
      </p:sp>
      <p:pic>
        <p:nvPicPr>
          <p:cNvPr id="592908" name="Picture 12" descr="nifc_logo"/>
          <p:cNvPicPr>
            <a:picLocks noGrp="1" noChangeAspect="1" noChangeArrowheads="1"/>
          </p:cNvPicPr>
          <p:nvPr>
            <p:ph sz="quarter" idx="2"/>
          </p:nvPr>
        </p:nvPicPr>
        <p:blipFill>
          <a:blip r:embed="rId8" cstate="email"/>
          <a:srcRect/>
          <a:stretch>
            <a:fillRect/>
          </a:stretch>
        </p:blipFill>
        <p:spPr>
          <a:xfrm>
            <a:off x="7315200" y="1524000"/>
            <a:ext cx="1025525" cy="989013"/>
          </a:xfrm>
          <a:effectLst>
            <a:outerShdw dist="107763" dir="2700000" algn="ctr" rotWithShape="0">
              <a:srgbClr val="808080">
                <a:alpha val="50000"/>
              </a:srgbClr>
            </a:outerShdw>
          </a:effectLst>
        </p:spPr>
      </p:pic>
      <p:pic>
        <p:nvPicPr>
          <p:cNvPr id="11270" name="Picture 13" descr="NIROpsLogoJet"/>
          <p:cNvPicPr>
            <a:picLocks noGrp="1" noChangeAspect="1" noChangeArrowheads="1"/>
          </p:cNvPicPr>
          <p:nvPr>
            <p:ph sz="quarter" idx="3"/>
          </p:nvPr>
        </p:nvPicPr>
        <p:blipFill>
          <a:blip r:embed="rId9" cstate="email"/>
          <a:srcRect/>
          <a:stretch>
            <a:fillRect/>
          </a:stretch>
        </p:blipFill>
        <p:spPr>
          <a:xfrm>
            <a:off x="4267200" y="3733800"/>
            <a:ext cx="1371600" cy="884238"/>
          </a:xfrm>
          <a:noFill/>
        </p:spPr>
      </p:pic>
      <p:sp>
        <p:nvSpPr>
          <p:cNvPr id="11273" name="Line 18"/>
          <p:cNvSpPr>
            <a:spLocks noChangeShapeType="1"/>
          </p:cNvSpPr>
          <p:nvPr/>
        </p:nvSpPr>
        <p:spPr bwMode="auto">
          <a:xfrm>
            <a:off x="1752600" y="1524000"/>
            <a:ext cx="0" cy="4648200"/>
          </a:xfrm>
          <a:prstGeom prst="line">
            <a:avLst/>
          </a:prstGeom>
          <a:noFill/>
          <a:ln w="38100">
            <a:solidFill>
              <a:srgbClr val="FF0000"/>
            </a:solidFill>
            <a:round/>
            <a:headEnd/>
            <a:tailEnd/>
          </a:ln>
        </p:spPr>
        <p:txBody>
          <a:bodyPr/>
          <a:lstStyle/>
          <a:p>
            <a:endParaRPr lang="en-US"/>
          </a:p>
        </p:txBody>
      </p:sp>
      <p:sp>
        <p:nvSpPr>
          <p:cNvPr id="11274" name="AutoShape 19"/>
          <p:cNvSpPr>
            <a:spLocks noChangeArrowheads="1"/>
          </p:cNvSpPr>
          <p:nvPr/>
        </p:nvSpPr>
        <p:spPr bwMode="auto">
          <a:xfrm rot="-2486375">
            <a:off x="5943600" y="2895600"/>
            <a:ext cx="1143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4D0808"/>
              </a:gs>
              <a:gs pos="30000">
                <a:srgbClr val="FF0300"/>
              </a:gs>
              <a:gs pos="55000">
                <a:srgbClr val="FF7A00"/>
              </a:gs>
              <a:gs pos="100000">
                <a:srgbClr val="FFF200"/>
              </a:gs>
            </a:gsLst>
            <a:lin ang="18900000" scaled="1"/>
          </a:gradFill>
          <a:ln w="9525">
            <a:solidFill>
              <a:schemeClr val="tx1"/>
            </a:solidFill>
            <a:miter lim="800000"/>
            <a:headEnd/>
            <a:tailEnd/>
          </a:ln>
        </p:spPr>
        <p:txBody>
          <a:bodyPr wrap="none" anchor="ctr"/>
          <a:lstStyle/>
          <a:p>
            <a:endParaRPr lang="en-US"/>
          </a:p>
        </p:txBody>
      </p:sp>
      <p:sp>
        <p:nvSpPr>
          <p:cNvPr id="11276" name="Line 21"/>
          <p:cNvSpPr>
            <a:spLocks noChangeShapeType="1"/>
          </p:cNvSpPr>
          <p:nvPr/>
        </p:nvSpPr>
        <p:spPr bwMode="auto">
          <a:xfrm>
            <a:off x="1524000" y="3778250"/>
            <a:ext cx="1030288" cy="753289"/>
          </a:xfrm>
          <a:prstGeom prst="line">
            <a:avLst/>
          </a:prstGeom>
          <a:noFill/>
          <a:ln w="28575">
            <a:solidFill>
              <a:schemeClr val="tx1"/>
            </a:solidFill>
            <a:round/>
            <a:headEnd/>
            <a:tailEnd type="triangle" w="med" len="med"/>
          </a:ln>
        </p:spPr>
        <p:txBody>
          <a:bodyPr/>
          <a:lstStyle/>
          <a:p>
            <a:endParaRPr lang="en-US"/>
          </a:p>
        </p:txBody>
      </p:sp>
      <p:sp>
        <p:nvSpPr>
          <p:cNvPr id="11277" name="Line 22"/>
          <p:cNvSpPr>
            <a:spLocks noChangeShapeType="1"/>
          </p:cNvSpPr>
          <p:nvPr/>
        </p:nvSpPr>
        <p:spPr bwMode="auto">
          <a:xfrm flipV="1">
            <a:off x="1391830" y="2843213"/>
            <a:ext cx="2019708" cy="438148"/>
          </a:xfrm>
          <a:prstGeom prst="line">
            <a:avLst/>
          </a:prstGeom>
          <a:noFill/>
          <a:ln w="28575">
            <a:solidFill>
              <a:schemeClr val="tx1"/>
            </a:solidFill>
            <a:round/>
            <a:headEnd/>
            <a:tailEnd type="triangle" w="med" len="med"/>
          </a:ln>
        </p:spPr>
        <p:txBody>
          <a:bodyPr/>
          <a:lstStyle/>
          <a:p>
            <a:endParaRPr lang="en-US"/>
          </a:p>
        </p:txBody>
      </p:sp>
      <p:sp>
        <p:nvSpPr>
          <p:cNvPr id="11278" name="Text Box 23"/>
          <p:cNvSpPr txBox="1">
            <a:spLocks noChangeArrowheads="1"/>
          </p:cNvSpPr>
          <p:nvPr/>
        </p:nvSpPr>
        <p:spPr bwMode="auto">
          <a:xfrm>
            <a:off x="5867400" y="5562600"/>
            <a:ext cx="2000250" cy="641350"/>
          </a:xfrm>
          <a:prstGeom prst="rect">
            <a:avLst/>
          </a:prstGeom>
          <a:noFill/>
          <a:ln w="9525">
            <a:noFill/>
            <a:miter lim="800000"/>
            <a:headEnd/>
            <a:tailEnd/>
          </a:ln>
        </p:spPr>
        <p:txBody>
          <a:bodyPr wrap="none">
            <a:spAutoFit/>
          </a:bodyPr>
          <a:lstStyle/>
          <a:p>
            <a:pPr algn="ctr"/>
            <a:r>
              <a:rPr lang="en-US" sz="1800" dirty="0">
                <a:solidFill>
                  <a:schemeClr val="bg2"/>
                </a:solidFill>
                <a:latin typeface="Arial" charset="0"/>
              </a:rPr>
              <a:t>R4: Intermountain</a:t>
            </a:r>
          </a:p>
          <a:p>
            <a:pPr algn="ctr"/>
            <a:r>
              <a:rPr lang="en-US" sz="1800" dirty="0">
                <a:solidFill>
                  <a:schemeClr val="bg2"/>
                </a:solidFill>
                <a:latin typeface="Arial" charset="0"/>
              </a:rPr>
              <a:t>Region</a:t>
            </a:r>
          </a:p>
        </p:txBody>
      </p:sp>
      <p:sp>
        <p:nvSpPr>
          <p:cNvPr id="11279" name="Text Box 24"/>
          <p:cNvSpPr txBox="1">
            <a:spLocks noChangeArrowheads="1"/>
          </p:cNvSpPr>
          <p:nvPr/>
        </p:nvSpPr>
        <p:spPr bwMode="auto">
          <a:xfrm>
            <a:off x="6796958" y="2548356"/>
            <a:ext cx="2249335" cy="1200329"/>
          </a:xfrm>
          <a:prstGeom prst="rect">
            <a:avLst/>
          </a:prstGeom>
          <a:noFill/>
          <a:ln w="9525">
            <a:noFill/>
            <a:miter lim="800000"/>
            <a:headEnd/>
            <a:tailEnd/>
          </a:ln>
        </p:spPr>
        <p:txBody>
          <a:bodyPr wrap="none">
            <a:spAutoFit/>
          </a:bodyPr>
          <a:lstStyle/>
          <a:p>
            <a:pPr algn="ctr"/>
            <a:r>
              <a:rPr lang="en-US" sz="1800" b="1" dirty="0" smtClean="0">
                <a:solidFill>
                  <a:srgbClr val="003300"/>
                </a:solidFill>
                <a:latin typeface="Arial" charset="0"/>
              </a:rPr>
              <a:t>FS FAM:</a:t>
            </a:r>
          </a:p>
          <a:p>
            <a:pPr algn="ctr"/>
            <a:r>
              <a:rPr lang="en-US" sz="1800" b="1" dirty="0" smtClean="0">
                <a:solidFill>
                  <a:srgbClr val="003300"/>
                </a:solidFill>
                <a:latin typeface="Arial" charset="0"/>
              </a:rPr>
              <a:t>Beth Lund</a:t>
            </a:r>
            <a:endParaRPr lang="en-US" sz="1800" b="1" dirty="0">
              <a:solidFill>
                <a:srgbClr val="003300"/>
              </a:solidFill>
              <a:latin typeface="Arial" charset="0"/>
            </a:endParaRPr>
          </a:p>
          <a:p>
            <a:pPr algn="ctr"/>
            <a:r>
              <a:rPr lang="en-US" sz="1800" dirty="0" smtClean="0">
                <a:solidFill>
                  <a:srgbClr val="003300"/>
                </a:solidFill>
                <a:latin typeface="Arial" charset="0"/>
              </a:rPr>
              <a:t>Assistant Director of</a:t>
            </a:r>
            <a:endParaRPr lang="en-US" sz="1800" dirty="0">
              <a:solidFill>
                <a:srgbClr val="003300"/>
              </a:solidFill>
              <a:latin typeface="Arial" charset="0"/>
            </a:endParaRPr>
          </a:p>
          <a:p>
            <a:pPr algn="ctr"/>
            <a:r>
              <a:rPr lang="en-US" sz="1800" dirty="0">
                <a:solidFill>
                  <a:srgbClr val="003300"/>
                </a:solidFill>
                <a:latin typeface="Arial" charset="0"/>
              </a:rPr>
              <a:t>Operations</a:t>
            </a:r>
          </a:p>
        </p:txBody>
      </p:sp>
      <p:sp>
        <p:nvSpPr>
          <p:cNvPr id="11280" name="Line 25"/>
          <p:cNvSpPr>
            <a:spLocks noChangeShapeType="1"/>
          </p:cNvSpPr>
          <p:nvPr/>
        </p:nvSpPr>
        <p:spPr bwMode="auto">
          <a:xfrm flipV="1">
            <a:off x="7086600" y="3762974"/>
            <a:ext cx="471361" cy="1037626"/>
          </a:xfrm>
          <a:prstGeom prst="line">
            <a:avLst/>
          </a:prstGeom>
          <a:noFill/>
          <a:ln w="28575">
            <a:solidFill>
              <a:schemeClr val="tx1"/>
            </a:solidFill>
            <a:round/>
            <a:headEnd/>
            <a:tailEnd type="triangle" w="med" len="med"/>
          </a:ln>
        </p:spPr>
        <p:txBody>
          <a:bodyPr/>
          <a:lstStyle/>
          <a:p>
            <a:endParaRPr lang="en-US"/>
          </a:p>
        </p:txBody>
      </p:sp>
      <p:sp>
        <p:nvSpPr>
          <p:cNvPr id="11281" name="Line 26"/>
          <p:cNvSpPr>
            <a:spLocks noChangeShapeType="1"/>
          </p:cNvSpPr>
          <p:nvPr/>
        </p:nvSpPr>
        <p:spPr bwMode="auto">
          <a:xfrm>
            <a:off x="6096000" y="2286000"/>
            <a:ext cx="1066800" cy="0"/>
          </a:xfrm>
          <a:prstGeom prst="line">
            <a:avLst/>
          </a:prstGeom>
          <a:noFill/>
          <a:ln w="28575">
            <a:solidFill>
              <a:schemeClr val="tx1"/>
            </a:solidFill>
            <a:round/>
            <a:headEnd/>
            <a:tailEnd type="triangle" w="med" len="med"/>
          </a:ln>
        </p:spPr>
        <p:txBody>
          <a:bodyPr/>
          <a:lstStyle/>
          <a:p>
            <a:endParaRPr lang="en-US"/>
          </a:p>
        </p:txBody>
      </p:sp>
      <p:grpSp>
        <p:nvGrpSpPr>
          <p:cNvPr id="2" name="Group 27"/>
          <p:cNvGrpSpPr>
            <a:grpSpLocks/>
          </p:cNvGrpSpPr>
          <p:nvPr/>
        </p:nvGrpSpPr>
        <p:grpSpPr bwMode="auto">
          <a:xfrm>
            <a:off x="2971800" y="3748089"/>
            <a:ext cx="4949825" cy="2652713"/>
            <a:chOff x="1872" y="2361"/>
            <a:chExt cx="3118" cy="1671"/>
          </a:xfrm>
        </p:grpSpPr>
        <p:cxnSp>
          <p:nvCxnSpPr>
            <p:cNvPr id="11287" name="AutoShape 28"/>
            <p:cNvCxnSpPr>
              <a:cxnSpLocks noChangeShapeType="1"/>
              <a:endCxn id="11279" idx="2"/>
            </p:cNvCxnSpPr>
            <p:nvPr/>
          </p:nvCxnSpPr>
          <p:spPr bwMode="auto">
            <a:xfrm flipV="1">
              <a:off x="1872" y="2361"/>
              <a:ext cx="3118" cy="1596"/>
            </a:xfrm>
            <a:prstGeom prst="bentConnector2">
              <a:avLst/>
            </a:prstGeom>
            <a:noFill/>
            <a:ln w="28575">
              <a:solidFill>
                <a:schemeClr val="tx1"/>
              </a:solidFill>
              <a:miter lim="800000"/>
              <a:headEnd/>
              <a:tailEnd type="triangle" w="med" len="med"/>
            </a:ln>
          </p:spPr>
        </p:cxnSp>
        <p:sp>
          <p:nvSpPr>
            <p:cNvPr id="11288" name="Line 29"/>
            <p:cNvSpPr>
              <a:spLocks noChangeShapeType="1"/>
            </p:cNvSpPr>
            <p:nvPr/>
          </p:nvSpPr>
          <p:spPr bwMode="auto">
            <a:xfrm flipV="1">
              <a:off x="1872" y="3552"/>
              <a:ext cx="0" cy="480"/>
            </a:xfrm>
            <a:prstGeom prst="line">
              <a:avLst/>
            </a:prstGeom>
            <a:noFill/>
            <a:ln w="28575">
              <a:solidFill>
                <a:schemeClr val="tx1"/>
              </a:solidFill>
              <a:round/>
              <a:headEnd/>
              <a:tailEnd/>
            </a:ln>
          </p:spPr>
          <p:txBody>
            <a:bodyPr/>
            <a:lstStyle/>
            <a:p>
              <a:endParaRPr lang="en-US"/>
            </a:p>
          </p:txBody>
        </p:sp>
      </p:grpSp>
      <p:sp>
        <p:nvSpPr>
          <p:cNvPr id="592926" name="Text Box 30"/>
          <p:cNvSpPr txBox="1">
            <a:spLocks noChangeArrowheads="1"/>
          </p:cNvSpPr>
          <p:nvPr/>
        </p:nvSpPr>
        <p:spPr bwMode="auto">
          <a:xfrm>
            <a:off x="147638" y="1127125"/>
            <a:ext cx="1458912" cy="581025"/>
          </a:xfrm>
          <a:prstGeom prst="rect">
            <a:avLst/>
          </a:prstGeom>
          <a:noFill/>
          <a:ln w="9525">
            <a:noFill/>
            <a:miter lim="800000"/>
            <a:headEnd/>
            <a:tailEnd/>
          </a:ln>
          <a:effectLst/>
        </p:spPr>
        <p:txBody>
          <a:bodyPr wrap="none">
            <a:spAutoFit/>
          </a:bodyPr>
          <a:lstStyle/>
          <a:p>
            <a:pPr algn="ctr">
              <a:defRPr/>
            </a:pPr>
            <a:r>
              <a:rPr lang="en-US" b="1">
                <a:solidFill>
                  <a:srgbClr val="FF0000"/>
                </a:solidFill>
                <a:effectLst>
                  <a:outerShdw blurRad="38100" dist="38100" dir="2700000" algn="tl">
                    <a:srgbClr val="000000"/>
                  </a:outerShdw>
                </a:effectLst>
                <a:latin typeface="Arial" charset="0"/>
              </a:rPr>
              <a:t>Research &amp;</a:t>
            </a:r>
          </a:p>
          <a:p>
            <a:pPr algn="ctr">
              <a:defRPr/>
            </a:pPr>
            <a:r>
              <a:rPr lang="en-US" b="1">
                <a:solidFill>
                  <a:srgbClr val="FF0000"/>
                </a:solidFill>
                <a:effectLst>
                  <a:outerShdw blurRad="38100" dist="38100" dir="2700000" algn="tl">
                    <a:srgbClr val="000000"/>
                  </a:outerShdw>
                </a:effectLst>
                <a:latin typeface="Arial" charset="0"/>
              </a:rPr>
              <a:t>Development</a:t>
            </a:r>
          </a:p>
        </p:txBody>
      </p:sp>
      <p:sp>
        <p:nvSpPr>
          <p:cNvPr id="592927" name="Text Box 31"/>
          <p:cNvSpPr txBox="1">
            <a:spLocks noChangeArrowheads="1"/>
          </p:cNvSpPr>
          <p:nvPr/>
        </p:nvSpPr>
        <p:spPr bwMode="auto">
          <a:xfrm>
            <a:off x="1889125" y="1268413"/>
            <a:ext cx="1522413" cy="336550"/>
          </a:xfrm>
          <a:prstGeom prst="rect">
            <a:avLst/>
          </a:prstGeom>
          <a:no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000000"/>
                  </a:outerShdw>
                </a:effectLst>
                <a:latin typeface="Arial" charset="0"/>
              </a:rPr>
              <a:t>Operations</a:t>
            </a:r>
          </a:p>
        </p:txBody>
      </p:sp>
      <p:pic>
        <p:nvPicPr>
          <p:cNvPr id="11285" name="Picture 32" descr="NIROpsLogoJet"/>
          <p:cNvPicPr>
            <a:picLocks noChangeAspect="1" noChangeArrowheads="1"/>
          </p:cNvPicPr>
          <p:nvPr/>
        </p:nvPicPr>
        <p:blipFill>
          <a:blip r:embed="rId10" cstate="email"/>
          <a:srcRect/>
          <a:stretch>
            <a:fillRect/>
          </a:stretch>
        </p:blipFill>
        <p:spPr bwMode="auto">
          <a:xfrm>
            <a:off x="334963" y="165100"/>
            <a:ext cx="1231900" cy="763588"/>
          </a:xfrm>
          <a:prstGeom prst="rect">
            <a:avLst/>
          </a:prstGeom>
          <a:noFill/>
          <a:ln w="9525">
            <a:noFill/>
            <a:miter lim="800000"/>
            <a:headEnd/>
            <a:tailEnd/>
          </a:ln>
        </p:spPr>
      </p:pic>
      <p:sp>
        <p:nvSpPr>
          <p:cNvPr id="3" name="Content Placeholder 2"/>
          <p:cNvSpPr>
            <a:spLocks noGrp="1"/>
          </p:cNvSpPr>
          <p:nvPr>
            <p:ph sz="quarter" idx="4"/>
          </p:nvPr>
        </p:nvSpPr>
        <p:spPr>
          <a:xfrm>
            <a:off x="158679" y="3693319"/>
            <a:ext cx="1336817" cy="1319211"/>
          </a:xfrm>
        </p:spPr>
        <p:txBody>
          <a:bodyPr/>
          <a:lstStyle/>
          <a:p>
            <a:pPr marL="0" indent="0" algn="ctr">
              <a:buNone/>
            </a:pPr>
            <a:r>
              <a:rPr lang="en-US" sz="1200" dirty="0" smtClean="0">
                <a:solidFill>
                  <a:srgbClr val="000000"/>
                </a:solidFill>
              </a:rPr>
              <a:t>(Geospatial Technology and </a:t>
            </a:r>
            <a:r>
              <a:rPr lang="en-US" sz="1200" dirty="0">
                <a:solidFill>
                  <a:srgbClr val="000000"/>
                </a:solidFill>
              </a:rPr>
              <a:t>Applications </a:t>
            </a:r>
            <a:r>
              <a:rPr lang="en-US" sz="1200" dirty="0" smtClean="0">
                <a:solidFill>
                  <a:srgbClr val="000000"/>
                </a:solidFill>
              </a:rPr>
              <a:t>Center)</a:t>
            </a:r>
            <a:endParaRPr lang="en-US" sz="1200"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576" y="3357208"/>
            <a:ext cx="1097599" cy="366949"/>
          </a:xfrm>
          <a:prstGeom prst="rect">
            <a:avLst/>
          </a:prstGeom>
          <a:ln>
            <a:noFill/>
          </a:ln>
          <a:effectLst>
            <a:outerShdw blurRad="50800" dist="63500" dir="2700000" algn="tl" rotWithShape="0">
              <a:prstClr val="black"/>
            </a:outerShdw>
          </a:effectLst>
        </p:spPr>
      </p:pic>
      <p:sp>
        <p:nvSpPr>
          <p:cNvPr id="26" name="Text Box 23"/>
          <p:cNvSpPr txBox="1">
            <a:spLocks noChangeArrowheads="1"/>
          </p:cNvSpPr>
          <p:nvPr/>
        </p:nvSpPr>
        <p:spPr bwMode="auto">
          <a:xfrm>
            <a:off x="3264428" y="5650470"/>
            <a:ext cx="1479892" cy="369332"/>
          </a:xfrm>
          <a:prstGeom prst="rect">
            <a:avLst/>
          </a:prstGeom>
          <a:solidFill>
            <a:srgbClr val="B4E2C3">
              <a:alpha val="40000"/>
            </a:srgbClr>
          </a:solidFill>
          <a:ln w="9525">
            <a:noFill/>
            <a:miter lim="800000"/>
            <a:headEnd/>
            <a:tailEnd/>
          </a:ln>
        </p:spPr>
        <p:txBody>
          <a:bodyPr wrap="none">
            <a:spAutoFit/>
          </a:bodyPr>
          <a:lstStyle/>
          <a:p>
            <a:pPr algn="ctr"/>
            <a:r>
              <a:rPr lang="en-US" sz="1800" dirty="0" smtClean="0">
                <a:solidFill>
                  <a:schemeClr val="bg2"/>
                </a:solidFill>
                <a:latin typeface="Arial" charset="0"/>
              </a:rPr>
              <a:t>NIFC: NIICD</a:t>
            </a:r>
            <a:endParaRPr lang="en-US" sz="1800" dirty="0">
              <a:solidFill>
                <a:schemeClr val="bg2"/>
              </a:solidFill>
              <a:latin typeface="Arial" charset="0"/>
            </a:endParaRPr>
          </a:p>
        </p:txBody>
      </p:sp>
    </p:spTree>
    <p:extLst>
      <p:ext uri="{BB962C8B-B14F-4D97-AF65-F5344CB8AC3E}">
        <p14:creationId xmlns:p14="http://schemas.microsoft.com/office/powerpoint/2010/main" val="335670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89317992"/>
              </p:ext>
            </p:extLst>
          </p:nvPr>
        </p:nvGraphicFramePr>
        <p:xfrm>
          <a:off x="533400" y="1371600"/>
          <a:ext cx="8229600" cy="326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48" name="AutoShape 28"/>
          <p:cNvSpPr>
            <a:spLocks/>
          </p:cNvSpPr>
          <p:nvPr/>
        </p:nvSpPr>
        <p:spPr bwMode="auto">
          <a:xfrm>
            <a:off x="609600" y="1447800"/>
            <a:ext cx="2438400" cy="1219200"/>
          </a:xfrm>
          <a:prstGeom prst="accentBorderCallout2">
            <a:avLst>
              <a:gd name="adj1" fmla="val 9375"/>
              <a:gd name="adj2" fmla="val 103125"/>
              <a:gd name="adj3" fmla="val 9375"/>
              <a:gd name="adj4" fmla="val 103125"/>
              <a:gd name="adj5" fmla="val 116014"/>
              <a:gd name="adj6" fmla="val 127019"/>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FF3300"/>
                </a:solidFill>
                <a:latin typeface="Arial" panose="020B0604020202020204" pitchFamily="34" charset="0"/>
              </a:rPr>
              <a:t>IRNC: Infrared National </a:t>
            </a:r>
          </a:p>
          <a:p>
            <a:r>
              <a:rPr lang="en-US" altLang="en-US" sz="1200">
                <a:solidFill>
                  <a:srgbClr val="FF3300"/>
                </a:solidFill>
                <a:latin typeface="Arial" panose="020B0604020202020204" pitchFamily="34" charset="0"/>
              </a:rPr>
              <a:t>Coordinator: Work with the </a:t>
            </a:r>
          </a:p>
          <a:p>
            <a:r>
              <a:rPr lang="en-US" altLang="en-US" sz="1200">
                <a:solidFill>
                  <a:srgbClr val="FF3300"/>
                </a:solidFill>
                <a:latin typeface="Arial" panose="020B0604020202020204" pitchFamily="34" charset="0"/>
              </a:rPr>
              <a:t>Coordinator on Duty (NICC) </a:t>
            </a:r>
          </a:p>
          <a:p>
            <a:r>
              <a:rPr lang="en-US" altLang="en-US" sz="1200">
                <a:solidFill>
                  <a:srgbClr val="FF3300"/>
                </a:solidFill>
                <a:latin typeface="Arial" panose="020B0604020202020204" pitchFamily="34" charset="0"/>
              </a:rPr>
              <a:t>and the respective GACCs to determine mission priorities for the use of IR aircraft.</a:t>
            </a:r>
          </a:p>
          <a:p>
            <a:pPr algn="ctr"/>
            <a:endParaRPr lang="en-US" altLang="en-US" sz="1200">
              <a:solidFill>
                <a:schemeClr val="tx1"/>
              </a:solidFill>
              <a:latin typeface="Arial" panose="020B0604020202020204" pitchFamily="34" charset="0"/>
            </a:endParaRPr>
          </a:p>
        </p:txBody>
      </p:sp>
      <p:sp>
        <p:nvSpPr>
          <p:cNvPr id="440349" name="AutoShape 29"/>
          <p:cNvSpPr>
            <a:spLocks/>
          </p:cNvSpPr>
          <p:nvPr/>
        </p:nvSpPr>
        <p:spPr bwMode="auto">
          <a:xfrm>
            <a:off x="1143000" y="4495800"/>
            <a:ext cx="2362200" cy="1676400"/>
          </a:xfrm>
          <a:prstGeom prst="accentBorderCallout1">
            <a:avLst>
              <a:gd name="adj1" fmla="val 6819"/>
              <a:gd name="adj2" fmla="val -3227"/>
              <a:gd name="adj3" fmla="val -44319"/>
              <a:gd name="adj4" fmla="val -9407"/>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1800">
              <a:solidFill>
                <a:schemeClr val="tx1"/>
              </a:solidFill>
              <a:latin typeface="Arial" panose="020B0604020202020204" pitchFamily="34" charset="0"/>
            </a:endParaRPr>
          </a:p>
        </p:txBody>
      </p:sp>
      <p:sp>
        <p:nvSpPr>
          <p:cNvPr id="440350" name="Text Box 30"/>
          <p:cNvSpPr txBox="1">
            <a:spLocks noChangeArrowheads="1"/>
          </p:cNvSpPr>
          <p:nvPr/>
        </p:nvSpPr>
        <p:spPr bwMode="auto">
          <a:xfrm>
            <a:off x="1143000" y="4572000"/>
            <a:ext cx="2362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2"/>
                </a:solidFill>
                <a:latin typeface="Arial" panose="020B0604020202020204" pitchFamily="34" charset="0"/>
              </a:rPr>
              <a:t>Work with the GACCs, ICTs and MAC Groups to determine mission priorities for the use of IR aircraft within the GACC, and to help IR aircraft crews to prepare daily mission plans. Maintain lists of qualified IRINs in their region</a:t>
            </a:r>
            <a:r>
              <a:rPr lang="en-US" altLang="en-US" sz="1200">
                <a:solidFill>
                  <a:schemeClr val="tx1"/>
                </a:solidFill>
                <a:latin typeface="Arial" panose="020B0604020202020204" pitchFamily="34" charset="0"/>
              </a:rPr>
              <a:t>.</a:t>
            </a:r>
          </a:p>
        </p:txBody>
      </p:sp>
      <p:sp>
        <p:nvSpPr>
          <p:cNvPr id="440351" name="AutoShape 31"/>
          <p:cNvSpPr>
            <a:spLocks/>
          </p:cNvSpPr>
          <p:nvPr/>
        </p:nvSpPr>
        <p:spPr bwMode="auto">
          <a:xfrm>
            <a:off x="5562600" y="1447800"/>
            <a:ext cx="2514600" cy="1371600"/>
          </a:xfrm>
          <a:prstGeom prst="accentBorderCallout1">
            <a:avLst>
              <a:gd name="adj1" fmla="val 8333"/>
              <a:gd name="adj2" fmla="val -3032"/>
              <a:gd name="adj3" fmla="val 51389"/>
              <a:gd name="adj4" fmla="val -15088"/>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1800">
              <a:solidFill>
                <a:schemeClr val="tx1"/>
              </a:solidFill>
              <a:latin typeface="Arial" panose="020B0604020202020204" pitchFamily="34" charset="0"/>
            </a:endParaRPr>
          </a:p>
        </p:txBody>
      </p:sp>
      <p:sp>
        <p:nvSpPr>
          <p:cNvPr id="440352" name="Text Box 32"/>
          <p:cNvSpPr txBox="1">
            <a:spLocks noChangeArrowheads="1"/>
          </p:cNvSpPr>
          <p:nvPr/>
        </p:nvSpPr>
        <p:spPr bwMode="auto">
          <a:xfrm>
            <a:off x="5562600" y="1524000"/>
            <a:ext cx="243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dirty="0" smtClean="0">
                <a:solidFill>
                  <a:srgbClr val="FF9933"/>
                </a:solidFill>
                <a:latin typeface="Arial" panose="020B0604020202020204" pitchFamily="34" charset="0"/>
              </a:rPr>
              <a:t>Tom Mellin is </a:t>
            </a:r>
            <a:r>
              <a:rPr lang="en-US" altLang="en-US" sz="1200" dirty="0">
                <a:solidFill>
                  <a:srgbClr val="FF9933"/>
                </a:solidFill>
                <a:latin typeface="Arial" panose="020B0604020202020204" pitchFamily="34" charset="0"/>
              </a:rPr>
              <a:t>the National </a:t>
            </a:r>
            <a:r>
              <a:rPr lang="en-US" altLang="en-US" sz="1200" dirty="0" smtClean="0">
                <a:solidFill>
                  <a:srgbClr val="FF9933"/>
                </a:solidFill>
                <a:latin typeface="Arial" panose="020B0604020202020204" pitchFamily="34" charset="0"/>
              </a:rPr>
              <a:t>Program Manager </a:t>
            </a:r>
            <a:r>
              <a:rPr lang="en-US" altLang="en-US" sz="1200" dirty="0">
                <a:solidFill>
                  <a:srgbClr val="FF9933"/>
                </a:solidFill>
                <a:latin typeface="Arial" panose="020B0604020202020204" pitchFamily="34" charset="0"/>
              </a:rPr>
              <a:t>for NIROPs.  His responsibilities include the coordination of S-443, appointing the IRRC, and IRNCs when needed. </a:t>
            </a:r>
            <a:r>
              <a:rPr lang="en-US" altLang="en-US" sz="1200" dirty="0" smtClean="0">
                <a:solidFill>
                  <a:srgbClr val="FF9933"/>
                </a:solidFill>
                <a:latin typeface="Arial" panose="020B0604020202020204" pitchFamily="34" charset="0"/>
              </a:rPr>
              <a:t> </a:t>
            </a:r>
            <a:endParaRPr lang="en-US" altLang="en-US" sz="1200" dirty="0">
              <a:solidFill>
                <a:srgbClr val="FF9933"/>
              </a:solidFill>
              <a:latin typeface="Arial" panose="020B0604020202020204" pitchFamily="34" charset="0"/>
            </a:endParaRPr>
          </a:p>
        </p:txBody>
      </p:sp>
      <p:sp>
        <p:nvSpPr>
          <p:cNvPr id="440353" name="Text Box 33"/>
          <p:cNvSpPr txBox="1">
            <a:spLocks noChangeArrowheads="1"/>
          </p:cNvSpPr>
          <p:nvPr/>
        </p:nvSpPr>
        <p:spPr bwMode="auto">
          <a:xfrm>
            <a:off x="4632325" y="4681538"/>
            <a:ext cx="4054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dirty="0">
                <a:solidFill>
                  <a:schemeClr val="tx1"/>
                </a:solidFill>
                <a:latin typeface="Arial" panose="020B0604020202020204" pitchFamily="34" charset="0"/>
              </a:rPr>
              <a:t>S-443 Training Cadre:  The National Coordinator and the</a:t>
            </a:r>
          </a:p>
          <a:p>
            <a:r>
              <a:rPr lang="en-US" altLang="en-US" sz="1200" dirty="0">
                <a:solidFill>
                  <a:schemeClr val="tx1"/>
                </a:solidFill>
                <a:latin typeface="Arial" panose="020B0604020202020204" pitchFamily="34" charset="0"/>
              </a:rPr>
              <a:t>IRRC make up the core of the training cadre.  RSAC has been tasked to coordinate the development of the student workbook and online refresher course.</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4206</TotalTime>
  <Words>1047</Words>
  <Application>Microsoft Office PowerPoint</Application>
  <PresentationFormat>On-screen Show (4:3)</PresentationFormat>
  <Paragraphs>138</Paragraphs>
  <Slides>15</Slides>
  <Notes>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Topo</vt:lpstr>
      <vt:lpstr>PowerPoint Presentation</vt:lpstr>
      <vt:lpstr>Outline</vt:lpstr>
      <vt:lpstr>PowerPoint Presentation</vt:lpstr>
      <vt:lpstr>Background</vt:lpstr>
      <vt:lpstr>Background</vt:lpstr>
      <vt:lpstr>Forest Service and IR</vt:lpstr>
      <vt:lpstr>PowerPoint Presentation</vt:lpstr>
      <vt:lpstr>NIROPS “Organization”</vt:lpstr>
      <vt:lpstr>PowerPoint Presentation</vt:lpstr>
      <vt:lpstr>Infrared Interpreters (IRINS)</vt:lpstr>
      <vt:lpstr>Infrared Technicians</vt:lpstr>
      <vt:lpstr>Aircraft:  Exclusive IR use from April-November </vt:lpstr>
      <vt:lpstr>PowerPoint Presentation</vt:lpstr>
      <vt:lpstr>NIROPs Line scanners</vt:lpstr>
      <vt:lpstr>Outline</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in the Forest Service</dc:title>
  <dc:creator>RSAC</dc:creator>
  <cp:lastModifiedBy>Bowne, Elise M -FS</cp:lastModifiedBy>
  <cp:revision>154</cp:revision>
  <dcterms:created xsi:type="dcterms:W3CDTF">1999-12-01T18:22:10Z</dcterms:created>
  <dcterms:modified xsi:type="dcterms:W3CDTF">2020-03-24T23:39:20Z</dcterms:modified>
</cp:coreProperties>
</file>