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1"/>
  </p:notesMasterIdLst>
  <p:handoutMasterIdLst>
    <p:handoutMasterId r:id="rId32"/>
  </p:handoutMasterIdLst>
  <p:sldIdLst>
    <p:sldId id="561" r:id="rId2"/>
    <p:sldId id="333" r:id="rId3"/>
    <p:sldId id="560" r:id="rId4"/>
    <p:sldId id="533" r:id="rId5"/>
    <p:sldId id="534" r:id="rId6"/>
    <p:sldId id="530" r:id="rId7"/>
    <p:sldId id="531" r:id="rId8"/>
    <p:sldId id="523" r:id="rId9"/>
    <p:sldId id="524" r:id="rId10"/>
    <p:sldId id="525" r:id="rId11"/>
    <p:sldId id="536" r:id="rId12"/>
    <p:sldId id="539" r:id="rId13"/>
    <p:sldId id="481" r:id="rId14"/>
    <p:sldId id="479" r:id="rId15"/>
    <p:sldId id="519" r:id="rId16"/>
    <p:sldId id="493" r:id="rId17"/>
    <p:sldId id="532" r:id="rId18"/>
    <p:sldId id="529" r:id="rId19"/>
    <p:sldId id="528" r:id="rId20"/>
    <p:sldId id="515" r:id="rId21"/>
    <p:sldId id="516" r:id="rId22"/>
    <p:sldId id="584" r:id="rId23"/>
    <p:sldId id="567" r:id="rId24"/>
    <p:sldId id="558" r:id="rId25"/>
    <p:sldId id="580" r:id="rId26"/>
    <p:sldId id="581" r:id="rId27"/>
    <p:sldId id="572" r:id="rId28"/>
    <p:sldId id="578" r:id="rId29"/>
    <p:sldId id="574" r:id="rId30"/>
  </p:sldIdLst>
  <p:sldSz cx="9144000" cy="6858000" type="screen4x3"/>
  <p:notesSz cx="6858000" cy="9144000"/>
  <p:defaultTextStyle>
    <a:defPPr>
      <a:defRPr lang="en-US"/>
    </a:defPPr>
    <a:lvl1pPr algn="l" rtl="0" fontAlgn="base">
      <a:spcBef>
        <a:spcPct val="0"/>
      </a:spcBef>
      <a:spcAft>
        <a:spcPct val="0"/>
      </a:spcAft>
      <a:defRPr sz="1600" kern="1200">
        <a:solidFill>
          <a:schemeClr val="bg1"/>
        </a:solidFill>
        <a:latin typeface="Times New Roman" pitchFamily="18" charset="0"/>
        <a:ea typeface="+mn-ea"/>
        <a:cs typeface="+mn-cs"/>
      </a:defRPr>
    </a:lvl1pPr>
    <a:lvl2pPr marL="457200" algn="l" rtl="0" fontAlgn="base">
      <a:spcBef>
        <a:spcPct val="0"/>
      </a:spcBef>
      <a:spcAft>
        <a:spcPct val="0"/>
      </a:spcAft>
      <a:defRPr sz="1600" kern="1200">
        <a:solidFill>
          <a:schemeClr val="bg1"/>
        </a:solidFill>
        <a:latin typeface="Times New Roman" pitchFamily="18" charset="0"/>
        <a:ea typeface="+mn-ea"/>
        <a:cs typeface="+mn-cs"/>
      </a:defRPr>
    </a:lvl2pPr>
    <a:lvl3pPr marL="914400" algn="l" rtl="0" fontAlgn="base">
      <a:spcBef>
        <a:spcPct val="0"/>
      </a:spcBef>
      <a:spcAft>
        <a:spcPct val="0"/>
      </a:spcAft>
      <a:defRPr sz="1600" kern="1200">
        <a:solidFill>
          <a:schemeClr val="bg1"/>
        </a:solidFill>
        <a:latin typeface="Times New Roman" pitchFamily="18" charset="0"/>
        <a:ea typeface="+mn-ea"/>
        <a:cs typeface="+mn-cs"/>
      </a:defRPr>
    </a:lvl3pPr>
    <a:lvl4pPr marL="1371600" algn="l" rtl="0" fontAlgn="base">
      <a:spcBef>
        <a:spcPct val="0"/>
      </a:spcBef>
      <a:spcAft>
        <a:spcPct val="0"/>
      </a:spcAft>
      <a:defRPr sz="1600" kern="1200">
        <a:solidFill>
          <a:schemeClr val="bg1"/>
        </a:solidFill>
        <a:latin typeface="Times New Roman" pitchFamily="18" charset="0"/>
        <a:ea typeface="+mn-ea"/>
        <a:cs typeface="+mn-cs"/>
      </a:defRPr>
    </a:lvl4pPr>
    <a:lvl5pPr marL="1828800" algn="l" rtl="0" fontAlgn="base">
      <a:spcBef>
        <a:spcPct val="0"/>
      </a:spcBef>
      <a:spcAft>
        <a:spcPct val="0"/>
      </a:spcAft>
      <a:defRPr sz="1600" kern="1200">
        <a:solidFill>
          <a:schemeClr val="bg1"/>
        </a:solidFill>
        <a:latin typeface="Times New Roman" pitchFamily="18" charset="0"/>
        <a:ea typeface="+mn-ea"/>
        <a:cs typeface="+mn-cs"/>
      </a:defRPr>
    </a:lvl5pPr>
    <a:lvl6pPr marL="2286000" algn="l" defTabSz="914400" rtl="0" eaLnBrk="1" latinLnBrk="0" hangingPunct="1">
      <a:defRPr sz="1600" kern="1200">
        <a:solidFill>
          <a:schemeClr val="bg1"/>
        </a:solidFill>
        <a:latin typeface="Times New Roman" pitchFamily="18" charset="0"/>
        <a:ea typeface="+mn-ea"/>
        <a:cs typeface="+mn-cs"/>
      </a:defRPr>
    </a:lvl6pPr>
    <a:lvl7pPr marL="2743200" algn="l" defTabSz="914400" rtl="0" eaLnBrk="1" latinLnBrk="0" hangingPunct="1">
      <a:defRPr sz="1600" kern="1200">
        <a:solidFill>
          <a:schemeClr val="bg1"/>
        </a:solidFill>
        <a:latin typeface="Times New Roman" pitchFamily="18" charset="0"/>
        <a:ea typeface="+mn-ea"/>
        <a:cs typeface="+mn-cs"/>
      </a:defRPr>
    </a:lvl7pPr>
    <a:lvl8pPr marL="3200400" algn="l" defTabSz="914400" rtl="0" eaLnBrk="1" latinLnBrk="0" hangingPunct="1">
      <a:defRPr sz="1600" kern="1200">
        <a:solidFill>
          <a:schemeClr val="bg1"/>
        </a:solidFill>
        <a:latin typeface="Times New Roman" pitchFamily="18" charset="0"/>
        <a:ea typeface="+mn-ea"/>
        <a:cs typeface="+mn-cs"/>
      </a:defRPr>
    </a:lvl8pPr>
    <a:lvl9pPr marL="3657600" algn="l" defTabSz="914400" rtl="0" eaLnBrk="1" latinLnBrk="0" hangingPunct="1">
      <a:defRPr sz="16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300"/>
    <a:srgbClr val="FF0000"/>
    <a:srgbClr val="FF3300"/>
    <a:srgbClr val="9900CC"/>
    <a:srgbClr val="C3CEAE"/>
    <a:srgbClr val="619397"/>
    <a:srgbClr val="33CCCC"/>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2586" autoAdjust="0"/>
  </p:normalViewPr>
  <p:slideViewPr>
    <p:cSldViewPr snapToGrid="0">
      <p:cViewPr>
        <p:scale>
          <a:sx n="57" d="100"/>
          <a:sy n="57" d="100"/>
        </p:scale>
        <p:origin x="-1260" y="-8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864"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1FB75-1AE4-40AB-9F6F-ABB2174FDA5E}" type="doc">
      <dgm:prSet loTypeId="urn:microsoft.com/office/officeart/2005/8/layout/venn1" loCatId="relationship" qsTypeId="urn:microsoft.com/office/officeart/2005/8/quickstyle/simple1" qsCatId="simple" csTypeId="urn:microsoft.com/office/officeart/2005/8/colors/accent1_2" csCatId="accent1" phldr="1"/>
      <dgm:spPr/>
    </dgm:pt>
    <dgm:pt modelId="{DC33F7C3-3200-4095-B289-0883DD1CCE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latin typeface="Arial" charset="0"/>
            </a:rPr>
            <a:t>IRINs: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latin typeface="Arial" charset="0"/>
            </a:rPr>
            <a:t>Tom </a:t>
          </a:r>
          <a:r>
            <a:rPr kumimoji="0" lang="en-US" sz="2000" b="1" i="0" u="none" strike="noStrike" cap="none" normalizeH="0" baseline="0" dirty="0" err="1" smtClean="0">
              <a:ln>
                <a:noFill/>
              </a:ln>
              <a:solidFill>
                <a:srgbClr val="003300"/>
              </a:solidFill>
              <a:effectLst/>
              <a:latin typeface="Arial" charset="0"/>
            </a:rPr>
            <a:t>Mellin</a:t>
          </a:r>
          <a:endParaRPr kumimoji="0" lang="en-US" sz="2000" b="1" i="0" u="none" strike="noStrike"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latin typeface="Arial" charset="0"/>
            </a:rPr>
            <a:t>National IR Program Manager</a:t>
          </a:r>
        </a:p>
      </dgm:t>
    </dgm:pt>
    <dgm:pt modelId="{7C91AFC9-86B1-4539-B09B-E3DCAD8F80F3}" type="parTrans" cxnId="{74BF692E-BC1C-4D7E-979F-0E03CE7F2A9D}">
      <dgm:prSet/>
      <dgm:spPr/>
      <dgm:t>
        <a:bodyPr/>
        <a:lstStyle/>
        <a:p>
          <a:endParaRPr lang="en-US"/>
        </a:p>
      </dgm:t>
    </dgm:pt>
    <dgm:pt modelId="{878B095E-1020-4434-8A74-D3C9099E976B}" type="sibTrans" cxnId="{74BF692E-BC1C-4D7E-979F-0E03CE7F2A9D}">
      <dgm:prSet/>
      <dgm:spPr/>
      <dgm:t>
        <a:bodyPr/>
        <a:lstStyle/>
        <a:p>
          <a:endParaRPr lang="en-US"/>
        </a:p>
      </dgm:t>
    </dgm:pt>
    <dgm:pt modelId="{008C66E8-E52D-40E5-9B9C-8640AFD4781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Pilots: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Dan Johnson</a:t>
          </a:r>
        </a:p>
      </dgm:t>
    </dgm:pt>
    <dgm:pt modelId="{66A254E0-E7BD-40CF-9A8A-9A28180F6BDB}" type="parTrans" cxnId="{05A194F2-182E-4186-9293-D201FD0619EE}">
      <dgm:prSet/>
      <dgm:spPr/>
      <dgm:t>
        <a:bodyPr/>
        <a:lstStyle/>
        <a:p>
          <a:endParaRPr lang="en-US"/>
        </a:p>
      </dgm:t>
    </dgm:pt>
    <dgm:pt modelId="{BE32BA89-C2A6-4224-A1C0-5356A591BB0D}" type="sibTrans" cxnId="{05A194F2-182E-4186-9293-D201FD0619EE}">
      <dgm:prSet/>
      <dgm:spPr/>
      <dgm:t>
        <a:bodyPr/>
        <a:lstStyle/>
        <a:p>
          <a:endParaRPr lang="en-US"/>
        </a:p>
      </dgm:t>
    </dgm:pt>
    <dgm:pt modelId="{26BA0B3B-8C21-4551-945C-A2110B21C24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latin typeface="Arial" charset="0"/>
            </a:rPr>
            <a:t>IR Techs:</a:t>
          </a:r>
          <a:endParaRPr kumimoji="0" lang="en-US" sz="2000" b="0" i="0" u="none" strike="noStrike"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Woody Smith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Charles ‘</a:t>
          </a:r>
          <a:r>
            <a:rPr kumimoji="0" lang="en-US" sz="2000" b="1" i="0" u="none" strike="noStrike" cap="none" normalizeH="0" baseline="0" dirty="0" err="1" smtClean="0">
              <a:ln>
                <a:noFill/>
              </a:ln>
              <a:solidFill>
                <a:srgbClr val="003300"/>
              </a:solidFill>
              <a:effectLst>
                <a:outerShdw blurRad="38100" dist="38100" dir="2700000" algn="tl">
                  <a:srgbClr val="C0C0C0"/>
                </a:outerShdw>
              </a:effectLst>
              <a:latin typeface="Arial" charset="0"/>
            </a:rPr>
            <a:t>Kaz</a:t>
          </a: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 </a:t>
          </a:r>
          <a:r>
            <a:rPr kumimoji="0" lang="en-US" sz="2000" b="1" i="0" u="none" strike="noStrike" cap="none" normalizeH="0" baseline="0" dirty="0" err="1" smtClean="0">
              <a:ln>
                <a:noFill/>
              </a:ln>
              <a:solidFill>
                <a:srgbClr val="003300"/>
              </a:solidFill>
              <a:effectLst>
                <a:outerShdw blurRad="38100" dist="38100" dir="2700000" algn="tl">
                  <a:srgbClr val="C0C0C0"/>
                </a:outerShdw>
              </a:effectLst>
              <a:latin typeface="Arial" charset="0"/>
            </a:rPr>
            <a:t>Kazimir</a:t>
          </a:r>
          <a:endPar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endParaRPr>
        </a:p>
      </dgm:t>
    </dgm:pt>
    <dgm:pt modelId="{D88F4D9E-A65D-4BF2-ACA2-1CB2E23A4A0B}" type="parTrans" cxnId="{5E891B69-D418-46F9-A7B0-240EC430C891}">
      <dgm:prSet/>
      <dgm:spPr/>
      <dgm:t>
        <a:bodyPr/>
        <a:lstStyle/>
        <a:p>
          <a:endParaRPr lang="en-US"/>
        </a:p>
      </dgm:t>
    </dgm:pt>
    <dgm:pt modelId="{286D6C92-9790-43F1-B60A-AB4C3F289031}" type="sibTrans" cxnId="{5E891B69-D418-46F9-A7B0-240EC430C891}">
      <dgm:prSet/>
      <dgm:spPr/>
      <dgm:t>
        <a:bodyPr/>
        <a:lstStyle/>
        <a:p>
          <a:endParaRPr lang="en-US"/>
        </a:p>
      </dgm:t>
    </dgm:pt>
    <dgm:pt modelId="{674DAC7D-5ED0-437E-AB2C-13B7D9EE0B5C}" type="pres">
      <dgm:prSet presAssocID="{3321FB75-1AE4-40AB-9F6F-ABB2174FDA5E}" presName="compositeShape" presStyleCnt="0">
        <dgm:presLayoutVars>
          <dgm:chMax val="7"/>
          <dgm:dir/>
          <dgm:resizeHandles val="exact"/>
        </dgm:presLayoutVars>
      </dgm:prSet>
      <dgm:spPr/>
    </dgm:pt>
    <dgm:pt modelId="{89DC751F-5066-49FF-8EE8-D3F85F94022D}" type="pres">
      <dgm:prSet presAssocID="{DC33F7C3-3200-4095-B289-0883DD1CCE6C}" presName="circ1" presStyleLbl="vennNode1" presStyleIdx="0" presStyleCnt="3" custLinFactNeighborY="-2416"/>
      <dgm:spPr/>
      <dgm:t>
        <a:bodyPr/>
        <a:lstStyle/>
        <a:p>
          <a:endParaRPr lang="en-US"/>
        </a:p>
      </dgm:t>
    </dgm:pt>
    <dgm:pt modelId="{83FEAEE5-E88C-4FA2-93DA-40F96A72B7B8}" type="pres">
      <dgm:prSet presAssocID="{DC33F7C3-3200-4095-B289-0883DD1CCE6C}" presName="circ1Tx" presStyleLbl="revTx" presStyleIdx="0" presStyleCnt="0">
        <dgm:presLayoutVars>
          <dgm:chMax val="0"/>
          <dgm:chPref val="0"/>
          <dgm:bulletEnabled val="1"/>
        </dgm:presLayoutVars>
      </dgm:prSet>
      <dgm:spPr/>
      <dgm:t>
        <a:bodyPr/>
        <a:lstStyle/>
        <a:p>
          <a:endParaRPr lang="en-US"/>
        </a:p>
      </dgm:t>
    </dgm:pt>
    <dgm:pt modelId="{D5598543-90A1-482A-949A-B09A4ACEEBC2}" type="pres">
      <dgm:prSet presAssocID="{008C66E8-E52D-40E5-9B9C-8640AFD47819}" presName="circ2" presStyleLbl="vennNode1" presStyleIdx="1" presStyleCnt="3"/>
      <dgm:spPr/>
      <dgm:t>
        <a:bodyPr/>
        <a:lstStyle/>
        <a:p>
          <a:endParaRPr lang="en-US"/>
        </a:p>
      </dgm:t>
    </dgm:pt>
    <dgm:pt modelId="{EBBE839A-472E-4DE9-A16D-76851ADF88EA}" type="pres">
      <dgm:prSet presAssocID="{008C66E8-E52D-40E5-9B9C-8640AFD47819}" presName="circ2Tx" presStyleLbl="revTx" presStyleIdx="0" presStyleCnt="0">
        <dgm:presLayoutVars>
          <dgm:chMax val="0"/>
          <dgm:chPref val="0"/>
          <dgm:bulletEnabled val="1"/>
        </dgm:presLayoutVars>
      </dgm:prSet>
      <dgm:spPr/>
      <dgm:t>
        <a:bodyPr/>
        <a:lstStyle/>
        <a:p>
          <a:endParaRPr lang="en-US"/>
        </a:p>
      </dgm:t>
    </dgm:pt>
    <dgm:pt modelId="{CF4233C1-0BBD-4BDE-B700-42BBBF35417E}" type="pres">
      <dgm:prSet presAssocID="{26BA0B3B-8C21-4551-945C-A2110B21C24B}" presName="circ3" presStyleLbl="vennNode1" presStyleIdx="2" presStyleCnt="3"/>
      <dgm:spPr/>
      <dgm:t>
        <a:bodyPr/>
        <a:lstStyle/>
        <a:p>
          <a:endParaRPr lang="en-US"/>
        </a:p>
      </dgm:t>
    </dgm:pt>
    <dgm:pt modelId="{29E064C0-26AB-440D-AD28-F0A36EA5A930}" type="pres">
      <dgm:prSet presAssocID="{26BA0B3B-8C21-4551-945C-A2110B21C24B}" presName="circ3Tx" presStyleLbl="revTx" presStyleIdx="0" presStyleCnt="0">
        <dgm:presLayoutVars>
          <dgm:chMax val="0"/>
          <dgm:chPref val="0"/>
          <dgm:bulletEnabled val="1"/>
        </dgm:presLayoutVars>
      </dgm:prSet>
      <dgm:spPr/>
      <dgm:t>
        <a:bodyPr/>
        <a:lstStyle/>
        <a:p>
          <a:endParaRPr lang="en-US"/>
        </a:p>
      </dgm:t>
    </dgm:pt>
  </dgm:ptLst>
  <dgm:cxnLst>
    <dgm:cxn modelId="{5E891B69-D418-46F9-A7B0-240EC430C891}" srcId="{3321FB75-1AE4-40AB-9F6F-ABB2174FDA5E}" destId="{26BA0B3B-8C21-4551-945C-A2110B21C24B}" srcOrd="2" destOrd="0" parTransId="{D88F4D9E-A65D-4BF2-ACA2-1CB2E23A4A0B}" sibTransId="{286D6C92-9790-43F1-B60A-AB4C3F289031}"/>
    <dgm:cxn modelId="{BA6E6830-527F-4B92-AE88-B623F1C16910}" type="presOf" srcId="{3321FB75-1AE4-40AB-9F6F-ABB2174FDA5E}" destId="{674DAC7D-5ED0-437E-AB2C-13B7D9EE0B5C}" srcOrd="0" destOrd="0" presId="urn:microsoft.com/office/officeart/2005/8/layout/venn1"/>
    <dgm:cxn modelId="{8859F556-731A-40E2-81E4-AEE5A72CEAB2}" type="presOf" srcId="{008C66E8-E52D-40E5-9B9C-8640AFD47819}" destId="{D5598543-90A1-482A-949A-B09A4ACEEBC2}" srcOrd="0" destOrd="0" presId="urn:microsoft.com/office/officeart/2005/8/layout/venn1"/>
    <dgm:cxn modelId="{E10BADA5-ECB8-4BF2-98F9-30A9AD37D7FD}" type="presOf" srcId="{DC33F7C3-3200-4095-B289-0883DD1CCE6C}" destId="{83FEAEE5-E88C-4FA2-93DA-40F96A72B7B8}" srcOrd="1" destOrd="0" presId="urn:microsoft.com/office/officeart/2005/8/layout/venn1"/>
    <dgm:cxn modelId="{9E7EF43D-67DF-4A68-BC16-634E6A3058B8}" type="presOf" srcId="{26BA0B3B-8C21-4551-945C-A2110B21C24B}" destId="{29E064C0-26AB-440D-AD28-F0A36EA5A930}" srcOrd="1" destOrd="0" presId="urn:microsoft.com/office/officeart/2005/8/layout/venn1"/>
    <dgm:cxn modelId="{063DCEF9-E848-43A0-BAC5-1BF12D94498E}" type="presOf" srcId="{26BA0B3B-8C21-4551-945C-A2110B21C24B}" destId="{CF4233C1-0BBD-4BDE-B700-42BBBF35417E}" srcOrd="0" destOrd="0" presId="urn:microsoft.com/office/officeart/2005/8/layout/venn1"/>
    <dgm:cxn modelId="{74BF692E-BC1C-4D7E-979F-0E03CE7F2A9D}" srcId="{3321FB75-1AE4-40AB-9F6F-ABB2174FDA5E}" destId="{DC33F7C3-3200-4095-B289-0883DD1CCE6C}" srcOrd="0" destOrd="0" parTransId="{7C91AFC9-86B1-4539-B09B-E3DCAD8F80F3}" sibTransId="{878B095E-1020-4434-8A74-D3C9099E976B}"/>
    <dgm:cxn modelId="{05A194F2-182E-4186-9293-D201FD0619EE}" srcId="{3321FB75-1AE4-40AB-9F6F-ABB2174FDA5E}" destId="{008C66E8-E52D-40E5-9B9C-8640AFD47819}" srcOrd="1" destOrd="0" parTransId="{66A254E0-E7BD-40CF-9A8A-9A28180F6BDB}" sibTransId="{BE32BA89-C2A6-4224-A1C0-5356A591BB0D}"/>
    <dgm:cxn modelId="{AF9A8655-B2FB-4875-AA5E-785E9C4E2ABD}" type="presOf" srcId="{008C66E8-E52D-40E5-9B9C-8640AFD47819}" destId="{EBBE839A-472E-4DE9-A16D-76851ADF88EA}" srcOrd="1" destOrd="0" presId="urn:microsoft.com/office/officeart/2005/8/layout/venn1"/>
    <dgm:cxn modelId="{1F14C614-E1E9-4A57-910A-511827426ED2}" type="presOf" srcId="{DC33F7C3-3200-4095-B289-0883DD1CCE6C}" destId="{89DC751F-5066-49FF-8EE8-D3F85F94022D}" srcOrd="0" destOrd="0" presId="urn:microsoft.com/office/officeart/2005/8/layout/venn1"/>
    <dgm:cxn modelId="{1E6756B4-B841-49AC-A444-5C7CD82E61DC}" type="presParOf" srcId="{674DAC7D-5ED0-437E-AB2C-13B7D9EE0B5C}" destId="{89DC751F-5066-49FF-8EE8-D3F85F94022D}" srcOrd="0" destOrd="0" presId="urn:microsoft.com/office/officeart/2005/8/layout/venn1"/>
    <dgm:cxn modelId="{0ACF98E9-2302-46B1-A431-156A296F691A}" type="presParOf" srcId="{674DAC7D-5ED0-437E-AB2C-13B7D9EE0B5C}" destId="{83FEAEE5-E88C-4FA2-93DA-40F96A72B7B8}" srcOrd="1" destOrd="0" presId="urn:microsoft.com/office/officeart/2005/8/layout/venn1"/>
    <dgm:cxn modelId="{A788AD09-1FFC-494E-AE63-774334A777D4}" type="presParOf" srcId="{674DAC7D-5ED0-437E-AB2C-13B7D9EE0B5C}" destId="{D5598543-90A1-482A-949A-B09A4ACEEBC2}" srcOrd="2" destOrd="0" presId="urn:microsoft.com/office/officeart/2005/8/layout/venn1"/>
    <dgm:cxn modelId="{2A6EAF09-9637-4D24-B10E-ED106F75850A}" type="presParOf" srcId="{674DAC7D-5ED0-437E-AB2C-13B7D9EE0B5C}" destId="{EBBE839A-472E-4DE9-A16D-76851ADF88EA}" srcOrd="3" destOrd="0" presId="urn:microsoft.com/office/officeart/2005/8/layout/venn1"/>
    <dgm:cxn modelId="{5B6C4CE7-B010-43B2-BF2B-CBE66F5EA5A6}" type="presParOf" srcId="{674DAC7D-5ED0-437E-AB2C-13B7D9EE0B5C}" destId="{CF4233C1-0BBD-4BDE-B700-42BBBF35417E}" srcOrd="4" destOrd="0" presId="urn:microsoft.com/office/officeart/2005/8/layout/venn1"/>
    <dgm:cxn modelId="{89A1FDD7-EE82-4C11-A208-ACCB4CF083E2}" type="presParOf" srcId="{674DAC7D-5ED0-437E-AB2C-13B7D9EE0B5C}" destId="{29E064C0-26AB-440D-AD28-F0A36EA5A930}" srcOrd="5"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F2C895-BAE4-4EFC-ACFC-9610D260A7BC}" type="doc">
      <dgm:prSet loTypeId="urn:microsoft.com/office/officeart/2005/8/layout/orgChart1" loCatId="hierarchy" qsTypeId="urn:microsoft.com/office/officeart/2005/8/quickstyle/simple1" qsCatId="simple" csTypeId="urn:microsoft.com/office/officeart/2005/8/colors/accent1_2" csCatId="accent1" phldr="1"/>
      <dgm:spPr/>
    </dgm:pt>
    <dgm:pt modelId="{2866F676-4169-4D03-9BAD-777538482D61}">
      <dgm:prSet custT="1"/>
      <dgm:spPr>
        <a:ln>
          <a:solidFill>
            <a:schemeClr val="bg2"/>
          </a:solidFill>
        </a:ln>
        <a:scene3d>
          <a:camera prst="orthographicFront"/>
          <a:lightRig rig="threePt" dir="t"/>
        </a:scene3d>
        <a:sp3d>
          <a:bevelT/>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National IR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Program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Tom </a:t>
          </a:r>
          <a:r>
            <a:rPr kumimoji="0" lang="en-US" sz="12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rPr>
            <a:t>Mellin</a:t>
          </a:r>
          <a:endParaRPr kumimoji="0" lang="en-US"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dgm:t>
    </dgm:pt>
    <dgm:pt modelId="{99770C85-E507-4FB6-B16F-A13EAB09FAB9}" type="parTrans" cxnId="{FEB183FB-8C80-474B-9402-25A5F6D1B510}">
      <dgm:prSet/>
      <dgm:spPr/>
      <dgm:t>
        <a:bodyPr/>
        <a:lstStyle/>
        <a:p>
          <a:endParaRPr lang="en-US"/>
        </a:p>
      </dgm:t>
    </dgm:pt>
    <dgm:pt modelId="{8D8A4102-FC9D-4228-80CD-D930FD8005DA}" type="sibTrans" cxnId="{FEB183FB-8C80-474B-9402-25A5F6D1B510}">
      <dgm:prSet/>
      <dgm:spPr/>
      <dgm:t>
        <a:bodyPr/>
        <a:lstStyle/>
        <a:p>
          <a:endParaRPr lang="en-US"/>
        </a:p>
      </dgm:t>
    </dgm:pt>
    <dgm:pt modelId="{AAB006C2-7D5F-4A06-BCBF-8E8F8F614510}" type="asst">
      <dgm:prSet custT="1"/>
      <dgm:spPr>
        <a:ln>
          <a:solidFill>
            <a:srgbClr val="C00000"/>
          </a:solidFill>
        </a:ln>
        <a:scene3d>
          <a:camera prst="orthographicFront"/>
          <a:lightRig rig="threePt" dir="t"/>
        </a:scene3d>
        <a:sp3d>
          <a:bevelT/>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Arial" charset="0"/>
            </a:rPr>
            <a:t>IRCN</a:t>
          </a:r>
        </a:p>
      </dgm:t>
    </dgm:pt>
    <dgm:pt modelId="{E4B8C0E8-D21B-4CBB-A3F2-F99DF8BF8D26}" type="parTrans" cxnId="{936890A3-A5DD-4AFC-9ADD-7B2326B627F2}">
      <dgm:prSet/>
      <dgm:spPr/>
      <dgm:t>
        <a:bodyPr/>
        <a:lstStyle/>
        <a:p>
          <a:endParaRPr lang="en-US"/>
        </a:p>
      </dgm:t>
    </dgm:pt>
    <dgm:pt modelId="{BB253C81-C533-4B57-A4F3-454F7BBB5B72}" type="sibTrans" cxnId="{936890A3-A5DD-4AFC-9ADD-7B2326B627F2}">
      <dgm:prSet/>
      <dgm:spPr/>
      <dgm:t>
        <a:bodyPr/>
        <a:lstStyle/>
        <a:p>
          <a:endParaRPr lang="en-US"/>
        </a:p>
      </dgm:t>
    </dgm:pt>
    <dgm:pt modelId="{CC264AC1-E114-4C48-924B-9139C4B11121}">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Northern</a:t>
          </a:r>
        </a:p>
      </dgm:t>
    </dgm:pt>
    <dgm:pt modelId="{4E366E0D-B3E4-4497-89DA-E3EA6666663D}" type="parTrans" cxnId="{553AA686-20A0-4801-AB64-D59F91C16AAD}">
      <dgm:prSet/>
      <dgm:spPr/>
      <dgm:t>
        <a:bodyPr/>
        <a:lstStyle/>
        <a:p>
          <a:endParaRPr lang="en-US"/>
        </a:p>
      </dgm:t>
    </dgm:pt>
    <dgm:pt modelId="{310349AA-0242-498A-81D0-67AAF2DCB176}" type="sibTrans" cxnId="{553AA686-20A0-4801-AB64-D59F91C16AAD}">
      <dgm:prSet/>
      <dgm:spPr/>
      <dgm:t>
        <a:bodyPr/>
        <a:lstStyle/>
        <a:p>
          <a:endParaRPr lang="en-US"/>
        </a:p>
      </dgm:t>
    </dgm:pt>
    <dgm:pt modelId="{C833B2D3-A9A0-4F6D-9C4A-6E480800CEA5}">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Rocky Mtn</a:t>
          </a:r>
          <a:r>
            <a:rPr kumimoji="0" lang="en-US" b="1" i="0" u="none" strike="noStrike" cap="none" normalizeH="0" baseline="0" dirty="0" smtClean="0">
              <a:ln>
                <a:noFill/>
              </a:ln>
              <a:solidFill>
                <a:schemeClr val="tx1"/>
              </a:solidFill>
              <a:effectLst/>
              <a:latin typeface="Arial" charset="0"/>
            </a:rPr>
            <a:t>.</a:t>
          </a:r>
        </a:p>
      </dgm:t>
    </dgm:pt>
    <dgm:pt modelId="{4036614D-BDCF-46B7-A12A-4C17D15563C4}" type="parTrans" cxnId="{FE7F7A43-A429-4A80-9B4E-2C848F2AEE94}">
      <dgm:prSet/>
      <dgm:spPr/>
      <dgm:t>
        <a:bodyPr/>
        <a:lstStyle/>
        <a:p>
          <a:endParaRPr lang="en-US"/>
        </a:p>
      </dgm:t>
    </dgm:pt>
    <dgm:pt modelId="{C78BC7D1-1914-4514-B6B3-05830FA01E54}" type="sibTrans" cxnId="{FE7F7A43-A429-4A80-9B4E-2C848F2AEE94}">
      <dgm:prSet/>
      <dgm:spPr/>
      <dgm:t>
        <a:bodyPr/>
        <a:lstStyle/>
        <a:p>
          <a:endParaRPr lang="en-US"/>
        </a:p>
      </dgm:t>
    </dgm:pt>
    <dgm:pt modelId="{51B9D8DC-12AB-4E44-AE5D-C1617CDA859F}">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Southwest</a:t>
          </a:r>
        </a:p>
      </dgm:t>
    </dgm:pt>
    <dgm:pt modelId="{BA0C89F5-A321-4BCF-BB15-42480270E681}" type="parTrans" cxnId="{C56F9F42-80F4-4F0E-B87A-5573E0332F89}">
      <dgm:prSet/>
      <dgm:spPr/>
      <dgm:t>
        <a:bodyPr/>
        <a:lstStyle/>
        <a:p>
          <a:endParaRPr lang="en-US"/>
        </a:p>
      </dgm:t>
    </dgm:pt>
    <dgm:pt modelId="{D0C81049-8F94-4ADB-81F6-74D4605B92C0}" type="sibTrans" cxnId="{C56F9F42-80F4-4F0E-B87A-5573E0332F89}">
      <dgm:prSet/>
      <dgm:spPr/>
      <dgm:t>
        <a:bodyPr/>
        <a:lstStyle/>
        <a:p>
          <a:endParaRPr lang="en-US"/>
        </a:p>
      </dgm:t>
    </dgm:pt>
    <dgm:pt modelId="{C625C53A-055D-40AC-908B-A9A9A446A0B4}">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Great Basin</a:t>
          </a:r>
        </a:p>
      </dgm:t>
    </dgm:pt>
    <dgm:pt modelId="{BC96A38E-34CF-43B7-967B-CBC661D214D3}" type="parTrans" cxnId="{7A59742A-873F-4AAF-A978-AE6B830B53E8}">
      <dgm:prSet/>
      <dgm:spPr/>
      <dgm:t>
        <a:bodyPr/>
        <a:lstStyle/>
        <a:p>
          <a:endParaRPr lang="en-US"/>
        </a:p>
      </dgm:t>
    </dgm:pt>
    <dgm:pt modelId="{E55D2EF4-8D21-4EA1-B049-2B6361621D7C}" type="sibTrans" cxnId="{7A59742A-873F-4AAF-A978-AE6B830B53E8}">
      <dgm:prSet/>
      <dgm:spPr/>
      <dgm:t>
        <a:bodyPr/>
        <a:lstStyle/>
        <a:p>
          <a:endParaRPr lang="en-US"/>
        </a:p>
      </dgm:t>
    </dgm:pt>
    <dgm:pt modelId="{FD5A6E7A-83CF-400B-948F-A4291A6D3F3D}">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North Ops</a:t>
          </a:r>
        </a:p>
      </dgm:t>
    </dgm:pt>
    <dgm:pt modelId="{2C61D3CA-A072-43CC-B036-3BB67D29ECE7}" type="parTrans" cxnId="{2B5CEF2D-F2EF-444D-BC42-28D885804432}">
      <dgm:prSet/>
      <dgm:spPr/>
      <dgm:t>
        <a:bodyPr/>
        <a:lstStyle/>
        <a:p>
          <a:endParaRPr lang="en-US"/>
        </a:p>
      </dgm:t>
    </dgm:pt>
    <dgm:pt modelId="{614F3D00-86C1-4B5C-AEEA-E6BC9738875D}" type="sibTrans" cxnId="{2B5CEF2D-F2EF-444D-BC42-28D885804432}">
      <dgm:prSet/>
      <dgm:spPr/>
      <dgm:t>
        <a:bodyPr/>
        <a:lstStyle/>
        <a:p>
          <a:endParaRPr lang="en-US"/>
        </a:p>
      </dgm:t>
    </dgm:pt>
    <dgm:pt modelId="{6AB969D0-4B45-489E-AC6A-F072AEF17544}" type="asst">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South Ops</a:t>
          </a:r>
        </a:p>
      </dgm:t>
    </dgm:pt>
    <dgm:pt modelId="{382AC2D7-57E4-4EC9-BB7A-D6105DD1ED14}" type="parTrans" cxnId="{72D52426-9B3C-4286-A00B-10152ECA7A17}">
      <dgm:prSet/>
      <dgm:spPr/>
      <dgm:t>
        <a:bodyPr/>
        <a:lstStyle/>
        <a:p>
          <a:endParaRPr lang="en-US"/>
        </a:p>
      </dgm:t>
    </dgm:pt>
    <dgm:pt modelId="{E0826CA2-191F-42F1-84C0-3F9044BE5152}" type="sibTrans" cxnId="{72D52426-9B3C-4286-A00B-10152ECA7A17}">
      <dgm:prSet/>
      <dgm:spPr/>
      <dgm:t>
        <a:bodyPr/>
        <a:lstStyle/>
        <a:p>
          <a:endParaRPr lang="en-US"/>
        </a:p>
      </dgm:t>
    </dgm:pt>
    <dgm:pt modelId="{BD4E192A-1F74-4C77-ADA3-D5D2B3CABBF8}">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Northwest</a:t>
          </a:r>
        </a:p>
      </dgm:t>
    </dgm:pt>
    <dgm:pt modelId="{C6120578-1052-4A95-B0ED-99CE299E0191}" type="parTrans" cxnId="{84C69FB0-326B-4A8C-A03B-7120AE888997}">
      <dgm:prSet/>
      <dgm:spPr/>
      <dgm:t>
        <a:bodyPr/>
        <a:lstStyle/>
        <a:p>
          <a:endParaRPr lang="en-US"/>
        </a:p>
      </dgm:t>
    </dgm:pt>
    <dgm:pt modelId="{79E51659-979A-47B6-8C65-A4D03A70712B}" type="sibTrans" cxnId="{84C69FB0-326B-4A8C-A03B-7120AE888997}">
      <dgm:prSet/>
      <dgm:spPr/>
      <dgm:t>
        <a:bodyPr/>
        <a:lstStyle/>
        <a:p>
          <a:endParaRPr lang="en-US"/>
        </a:p>
      </dgm:t>
    </dgm:pt>
    <dgm:pt modelId="{2B58582E-A065-483B-9103-E9292F63E1E7}">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Southern</a:t>
          </a:r>
        </a:p>
      </dgm:t>
    </dgm:pt>
    <dgm:pt modelId="{CBEB19FF-3CA5-4714-890D-5EE7637B8E41}" type="parTrans" cxnId="{82D583DB-B561-4097-94CB-AD9618D8D353}">
      <dgm:prSet/>
      <dgm:spPr/>
      <dgm:t>
        <a:bodyPr/>
        <a:lstStyle/>
        <a:p>
          <a:endParaRPr lang="en-US"/>
        </a:p>
      </dgm:t>
    </dgm:pt>
    <dgm:pt modelId="{9CE2F22A-013C-4590-93F1-F5427C8C58CE}" type="sibTrans" cxnId="{82D583DB-B561-4097-94CB-AD9618D8D353}">
      <dgm:prSet/>
      <dgm:spPr/>
      <dgm:t>
        <a:bodyPr/>
        <a:lstStyle/>
        <a:p>
          <a:endParaRPr lang="en-US"/>
        </a:p>
      </dgm:t>
    </dgm:pt>
    <dgm:pt modelId="{BAA4C319-C457-4FA3-BA0D-EDBDD18D4F78}">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Eastern</a:t>
          </a:r>
        </a:p>
      </dgm:t>
    </dgm:pt>
    <dgm:pt modelId="{A9D48FF2-D9D0-4FBB-8C03-7DDE7C884791}" type="parTrans" cxnId="{EAB825FF-36C7-451A-8DF8-06EC20AC1685}">
      <dgm:prSet/>
      <dgm:spPr/>
      <dgm:t>
        <a:bodyPr/>
        <a:lstStyle/>
        <a:p>
          <a:endParaRPr lang="en-US"/>
        </a:p>
      </dgm:t>
    </dgm:pt>
    <dgm:pt modelId="{C9999B52-133C-4E41-9EE5-FF2832154410}" type="sibTrans" cxnId="{EAB825FF-36C7-451A-8DF8-06EC20AC1685}">
      <dgm:prSet/>
      <dgm:spPr/>
      <dgm:t>
        <a:bodyPr/>
        <a:lstStyle/>
        <a:p>
          <a:endParaRPr lang="en-US"/>
        </a:p>
      </dgm:t>
    </dgm:pt>
    <dgm:pt modelId="{3FB830AE-C3CC-4CDE-A708-73456262C400}">
      <dgm:prSet/>
      <dgm:spPr>
        <a:ln w="19050">
          <a:solidFill>
            <a:schemeClr val="bg2"/>
          </a:solidFill>
        </a:ln>
        <a:scene3d>
          <a:camera prst="orthographicFront"/>
          <a:lightRig rig="threePt" dir="t"/>
        </a:scene3d>
        <a:sp3d>
          <a:bevelT prst="angle"/>
        </a:sp3d>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outerShdw blurRad="38100" dist="38100" dir="2700000" algn="tl">
                  <a:srgbClr val="000000"/>
                </a:outerShdw>
              </a:effectLst>
              <a:latin typeface="Arial" charset="0"/>
            </a:rPr>
            <a:t>Alaska</a:t>
          </a:r>
        </a:p>
      </dgm:t>
    </dgm:pt>
    <dgm:pt modelId="{10D114E4-6956-4D42-8222-4DA73D21369D}" type="parTrans" cxnId="{90ECEF38-78B0-496D-B349-81AC011955A7}">
      <dgm:prSet/>
      <dgm:spPr/>
      <dgm:t>
        <a:bodyPr/>
        <a:lstStyle/>
        <a:p>
          <a:endParaRPr lang="en-US"/>
        </a:p>
      </dgm:t>
    </dgm:pt>
    <dgm:pt modelId="{CFE7A52E-1B89-4994-894C-64DA2347A5A6}" type="sibTrans" cxnId="{90ECEF38-78B0-496D-B349-81AC011955A7}">
      <dgm:prSet/>
      <dgm:spPr/>
      <dgm:t>
        <a:bodyPr/>
        <a:lstStyle/>
        <a:p>
          <a:endParaRPr lang="en-US"/>
        </a:p>
      </dgm:t>
    </dgm:pt>
    <dgm:pt modelId="{48E1041F-FC21-4B39-8F20-2C7ECA55D7DA}" type="pres">
      <dgm:prSet presAssocID="{7CF2C895-BAE4-4EFC-ACFC-9610D260A7BC}" presName="hierChild1" presStyleCnt="0">
        <dgm:presLayoutVars>
          <dgm:orgChart val="1"/>
          <dgm:chPref val="1"/>
          <dgm:dir/>
          <dgm:animOne val="branch"/>
          <dgm:animLvl val="lvl"/>
          <dgm:resizeHandles/>
        </dgm:presLayoutVars>
      </dgm:prSet>
      <dgm:spPr/>
    </dgm:pt>
    <dgm:pt modelId="{51A88769-669A-43D5-944B-62A2D15F9774}" type="pres">
      <dgm:prSet presAssocID="{2866F676-4169-4D03-9BAD-777538482D61}" presName="hierRoot1" presStyleCnt="0">
        <dgm:presLayoutVars>
          <dgm:hierBranch/>
        </dgm:presLayoutVars>
      </dgm:prSet>
      <dgm:spPr/>
    </dgm:pt>
    <dgm:pt modelId="{37E01395-D3A9-49D2-9079-81B437E6922A}" type="pres">
      <dgm:prSet presAssocID="{2866F676-4169-4D03-9BAD-777538482D61}" presName="rootComposite1" presStyleCnt="0"/>
      <dgm:spPr/>
    </dgm:pt>
    <dgm:pt modelId="{3567F3F1-4382-4EA6-A346-5C1C4CA55356}" type="pres">
      <dgm:prSet presAssocID="{2866F676-4169-4D03-9BAD-777538482D61}" presName="rootText1" presStyleLbl="node0" presStyleIdx="0" presStyleCnt="1" custScaleX="158385" custScaleY="209192">
        <dgm:presLayoutVars>
          <dgm:chPref val="3"/>
        </dgm:presLayoutVars>
      </dgm:prSet>
      <dgm:spPr/>
      <dgm:t>
        <a:bodyPr/>
        <a:lstStyle/>
        <a:p>
          <a:endParaRPr lang="en-US"/>
        </a:p>
      </dgm:t>
    </dgm:pt>
    <dgm:pt modelId="{E2D0ED8E-D826-4042-A7F2-F8C862C43B15}" type="pres">
      <dgm:prSet presAssocID="{2866F676-4169-4D03-9BAD-777538482D61}" presName="rootConnector1" presStyleLbl="node1" presStyleIdx="0" presStyleCnt="0"/>
      <dgm:spPr/>
      <dgm:t>
        <a:bodyPr/>
        <a:lstStyle/>
        <a:p>
          <a:endParaRPr lang="en-US"/>
        </a:p>
      </dgm:t>
    </dgm:pt>
    <dgm:pt modelId="{3B330DAC-A472-4030-B90A-CBFC62859C54}" type="pres">
      <dgm:prSet presAssocID="{2866F676-4169-4D03-9BAD-777538482D61}" presName="hierChild2" presStyleCnt="0"/>
      <dgm:spPr/>
    </dgm:pt>
    <dgm:pt modelId="{D59804BC-1965-4B52-863B-37BF717E08CA}" type="pres">
      <dgm:prSet presAssocID="{4E366E0D-B3E4-4497-89DA-E3EA6666663D}" presName="Name35" presStyleLbl="parChTrans1D2" presStyleIdx="0" presStyleCnt="10"/>
      <dgm:spPr/>
      <dgm:t>
        <a:bodyPr/>
        <a:lstStyle/>
        <a:p>
          <a:endParaRPr lang="en-US"/>
        </a:p>
      </dgm:t>
    </dgm:pt>
    <dgm:pt modelId="{CDFBF25A-C3F9-4304-8078-795ED2200D53}" type="pres">
      <dgm:prSet presAssocID="{CC264AC1-E114-4C48-924B-9139C4B11121}" presName="hierRoot2" presStyleCnt="0">
        <dgm:presLayoutVars>
          <dgm:hierBranch/>
        </dgm:presLayoutVars>
      </dgm:prSet>
      <dgm:spPr/>
    </dgm:pt>
    <dgm:pt modelId="{A6C6387B-0058-404E-95C9-7F9B51B19231}" type="pres">
      <dgm:prSet presAssocID="{CC264AC1-E114-4C48-924B-9139C4B11121}" presName="rootComposite" presStyleCnt="0"/>
      <dgm:spPr/>
    </dgm:pt>
    <dgm:pt modelId="{67296DA8-A647-46AD-A7EA-F2961CE65862}" type="pres">
      <dgm:prSet presAssocID="{CC264AC1-E114-4C48-924B-9139C4B11121}" presName="rootText" presStyleLbl="node2" presStyleIdx="0" presStyleCnt="9">
        <dgm:presLayoutVars>
          <dgm:chPref val="3"/>
        </dgm:presLayoutVars>
      </dgm:prSet>
      <dgm:spPr/>
      <dgm:t>
        <a:bodyPr/>
        <a:lstStyle/>
        <a:p>
          <a:endParaRPr lang="en-US"/>
        </a:p>
      </dgm:t>
    </dgm:pt>
    <dgm:pt modelId="{816834ED-161E-4376-B574-DEC660585067}" type="pres">
      <dgm:prSet presAssocID="{CC264AC1-E114-4C48-924B-9139C4B11121}" presName="rootConnector" presStyleLbl="node2" presStyleIdx="0" presStyleCnt="9"/>
      <dgm:spPr/>
      <dgm:t>
        <a:bodyPr/>
        <a:lstStyle/>
        <a:p>
          <a:endParaRPr lang="en-US"/>
        </a:p>
      </dgm:t>
    </dgm:pt>
    <dgm:pt modelId="{C6AF4715-4477-4119-82AC-875F0BD8E52F}" type="pres">
      <dgm:prSet presAssocID="{CC264AC1-E114-4C48-924B-9139C4B11121}" presName="hierChild4" presStyleCnt="0"/>
      <dgm:spPr/>
    </dgm:pt>
    <dgm:pt modelId="{481FD865-2552-4FBF-8E9A-F672835D5FD2}" type="pres">
      <dgm:prSet presAssocID="{CC264AC1-E114-4C48-924B-9139C4B11121}" presName="hierChild5" presStyleCnt="0"/>
      <dgm:spPr/>
    </dgm:pt>
    <dgm:pt modelId="{F3DEF7F8-A402-4EE3-91BA-7178AB439309}" type="pres">
      <dgm:prSet presAssocID="{4036614D-BDCF-46B7-A12A-4C17D15563C4}" presName="Name35" presStyleLbl="parChTrans1D2" presStyleIdx="1" presStyleCnt="10"/>
      <dgm:spPr/>
      <dgm:t>
        <a:bodyPr/>
        <a:lstStyle/>
        <a:p>
          <a:endParaRPr lang="en-US"/>
        </a:p>
      </dgm:t>
    </dgm:pt>
    <dgm:pt modelId="{2407A5DD-BDC5-4C9A-8A7E-3C352B3F746D}" type="pres">
      <dgm:prSet presAssocID="{C833B2D3-A9A0-4F6D-9C4A-6E480800CEA5}" presName="hierRoot2" presStyleCnt="0">
        <dgm:presLayoutVars>
          <dgm:hierBranch/>
        </dgm:presLayoutVars>
      </dgm:prSet>
      <dgm:spPr/>
    </dgm:pt>
    <dgm:pt modelId="{8198E0B1-71E9-49F4-97E4-EE3DBF4491AD}" type="pres">
      <dgm:prSet presAssocID="{C833B2D3-A9A0-4F6D-9C4A-6E480800CEA5}" presName="rootComposite" presStyleCnt="0"/>
      <dgm:spPr/>
    </dgm:pt>
    <dgm:pt modelId="{6BD0C671-AAFF-4DFC-A9B6-591BB5630CBB}" type="pres">
      <dgm:prSet presAssocID="{C833B2D3-A9A0-4F6D-9C4A-6E480800CEA5}" presName="rootText" presStyleLbl="node2" presStyleIdx="1" presStyleCnt="9">
        <dgm:presLayoutVars>
          <dgm:chPref val="3"/>
        </dgm:presLayoutVars>
      </dgm:prSet>
      <dgm:spPr/>
      <dgm:t>
        <a:bodyPr/>
        <a:lstStyle/>
        <a:p>
          <a:endParaRPr lang="en-US"/>
        </a:p>
      </dgm:t>
    </dgm:pt>
    <dgm:pt modelId="{A8785E7B-0A76-42FE-96FA-F3002CCE5F69}" type="pres">
      <dgm:prSet presAssocID="{C833B2D3-A9A0-4F6D-9C4A-6E480800CEA5}" presName="rootConnector" presStyleLbl="node2" presStyleIdx="1" presStyleCnt="9"/>
      <dgm:spPr/>
      <dgm:t>
        <a:bodyPr/>
        <a:lstStyle/>
        <a:p>
          <a:endParaRPr lang="en-US"/>
        </a:p>
      </dgm:t>
    </dgm:pt>
    <dgm:pt modelId="{50F1D277-7239-4A71-BD61-1E4EEDC3288F}" type="pres">
      <dgm:prSet presAssocID="{C833B2D3-A9A0-4F6D-9C4A-6E480800CEA5}" presName="hierChild4" presStyleCnt="0"/>
      <dgm:spPr/>
    </dgm:pt>
    <dgm:pt modelId="{48C7288A-4F60-463B-A226-1D096C6D68DD}" type="pres">
      <dgm:prSet presAssocID="{C833B2D3-A9A0-4F6D-9C4A-6E480800CEA5}" presName="hierChild5" presStyleCnt="0"/>
      <dgm:spPr/>
    </dgm:pt>
    <dgm:pt modelId="{0BD8F89D-863E-42AD-9C83-57469D4A5881}" type="pres">
      <dgm:prSet presAssocID="{BA0C89F5-A321-4BCF-BB15-42480270E681}" presName="Name35" presStyleLbl="parChTrans1D2" presStyleIdx="2" presStyleCnt="10"/>
      <dgm:spPr/>
      <dgm:t>
        <a:bodyPr/>
        <a:lstStyle/>
        <a:p>
          <a:endParaRPr lang="en-US"/>
        </a:p>
      </dgm:t>
    </dgm:pt>
    <dgm:pt modelId="{F7BA797B-D21F-4F88-B9BB-804A19ADBED7}" type="pres">
      <dgm:prSet presAssocID="{51B9D8DC-12AB-4E44-AE5D-C1617CDA859F}" presName="hierRoot2" presStyleCnt="0">
        <dgm:presLayoutVars>
          <dgm:hierBranch/>
        </dgm:presLayoutVars>
      </dgm:prSet>
      <dgm:spPr/>
    </dgm:pt>
    <dgm:pt modelId="{AB80DF13-F64D-43F9-8329-29E8DDA6436A}" type="pres">
      <dgm:prSet presAssocID="{51B9D8DC-12AB-4E44-AE5D-C1617CDA859F}" presName="rootComposite" presStyleCnt="0"/>
      <dgm:spPr/>
    </dgm:pt>
    <dgm:pt modelId="{70B818A2-B904-4427-B6B4-8827339BD02C}" type="pres">
      <dgm:prSet presAssocID="{51B9D8DC-12AB-4E44-AE5D-C1617CDA859F}" presName="rootText" presStyleLbl="node2" presStyleIdx="2" presStyleCnt="9">
        <dgm:presLayoutVars>
          <dgm:chPref val="3"/>
        </dgm:presLayoutVars>
      </dgm:prSet>
      <dgm:spPr/>
      <dgm:t>
        <a:bodyPr/>
        <a:lstStyle/>
        <a:p>
          <a:endParaRPr lang="en-US"/>
        </a:p>
      </dgm:t>
    </dgm:pt>
    <dgm:pt modelId="{F2B803B1-3B83-49D2-89DD-08D0B7FB629A}" type="pres">
      <dgm:prSet presAssocID="{51B9D8DC-12AB-4E44-AE5D-C1617CDA859F}" presName="rootConnector" presStyleLbl="node2" presStyleIdx="2" presStyleCnt="9"/>
      <dgm:spPr/>
      <dgm:t>
        <a:bodyPr/>
        <a:lstStyle/>
        <a:p>
          <a:endParaRPr lang="en-US"/>
        </a:p>
      </dgm:t>
    </dgm:pt>
    <dgm:pt modelId="{4CF8FDC7-45AC-42D3-8FA1-05C23788789B}" type="pres">
      <dgm:prSet presAssocID="{51B9D8DC-12AB-4E44-AE5D-C1617CDA859F}" presName="hierChild4" presStyleCnt="0"/>
      <dgm:spPr/>
    </dgm:pt>
    <dgm:pt modelId="{657C375F-EBEF-4A7F-95B0-3C6EC30052F7}" type="pres">
      <dgm:prSet presAssocID="{51B9D8DC-12AB-4E44-AE5D-C1617CDA859F}" presName="hierChild5" presStyleCnt="0"/>
      <dgm:spPr/>
    </dgm:pt>
    <dgm:pt modelId="{29E0DDE0-49B0-47B0-A93E-F0DF7AB9E9B9}" type="pres">
      <dgm:prSet presAssocID="{BC96A38E-34CF-43B7-967B-CBC661D214D3}" presName="Name35" presStyleLbl="parChTrans1D2" presStyleIdx="3" presStyleCnt="10"/>
      <dgm:spPr/>
      <dgm:t>
        <a:bodyPr/>
        <a:lstStyle/>
        <a:p>
          <a:endParaRPr lang="en-US"/>
        </a:p>
      </dgm:t>
    </dgm:pt>
    <dgm:pt modelId="{0CF2906B-A128-48A2-BA2F-B1A12F191DDE}" type="pres">
      <dgm:prSet presAssocID="{C625C53A-055D-40AC-908B-A9A9A446A0B4}" presName="hierRoot2" presStyleCnt="0">
        <dgm:presLayoutVars>
          <dgm:hierBranch/>
        </dgm:presLayoutVars>
      </dgm:prSet>
      <dgm:spPr/>
    </dgm:pt>
    <dgm:pt modelId="{90A5CF0F-E831-492B-8525-D204440B6050}" type="pres">
      <dgm:prSet presAssocID="{C625C53A-055D-40AC-908B-A9A9A446A0B4}" presName="rootComposite" presStyleCnt="0"/>
      <dgm:spPr/>
    </dgm:pt>
    <dgm:pt modelId="{ECC400E8-460D-4E09-9139-42219DA4C3B6}" type="pres">
      <dgm:prSet presAssocID="{C625C53A-055D-40AC-908B-A9A9A446A0B4}" presName="rootText" presStyleLbl="node2" presStyleIdx="3" presStyleCnt="9">
        <dgm:presLayoutVars>
          <dgm:chPref val="3"/>
        </dgm:presLayoutVars>
      </dgm:prSet>
      <dgm:spPr/>
      <dgm:t>
        <a:bodyPr/>
        <a:lstStyle/>
        <a:p>
          <a:endParaRPr lang="en-US"/>
        </a:p>
      </dgm:t>
    </dgm:pt>
    <dgm:pt modelId="{58E98FE4-52DF-4829-A29F-AF07FF911B54}" type="pres">
      <dgm:prSet presAssocID="{C625C53A-055D-40AC-908B-A9A9A446A0B4}" presName="rootConnector" presStyleLbl="node2" presStyleIdx="3" presStyleCnt="9"/>
      <dgm:spPr/>
      <dgm:t>
        <a:bodyPr/>
        <a:lstStyle/>
        <a:p>
          <a:endParaRPr lang="en-US"/>
        </a:p>
      </dgm:t>
    </dgm:pt>
    <dgm:pt modelId="{9A0413A9-CD98-4C9B-A10F-40C186E5CEC1}" type="pres">
      <dgm:prSet presAssocID="{C625C53A-055D-40AC-908B-A9A9A446A0B4}" presName="hierChild4" presStyleCnt="0"/>
      <dgm:spPr/>
    </dgm:pt>
    <dgm:pt modelId="{FB4F9932-3284-45A3-9B56-FF26A964CB16}" type="pres">
      <dgm:prSet presAssocID="{C625C53A-055D-40AC-908B-A9A9A446A0B4}" presName="hierChild5" presStyleCnt="0"/>
      <dgm:spPr/>
    </dgm:pt>
    <dgm:pt modelId="{62A2752E-C634-4895-B826-F8D61D3A58B0}" type="pres">
      <dgm:prSet presAssocID="{2C61D3CA-A072-43CC-B036-3BB67D29ECE7}" presName="Name35" presStyleLbl="parChTrans1D2" presStyleIdx="4" presStyleCnt="10"/>
      <dgm:spPr/>
      <dgm:t>
        <a:bodyPr/>
        <a:lstStyle/>
        <a:p>
          <a:endParaRPr lang="en-US"/>
        </a:p>
      </dgm:t>
    </dgm:pt>
    <dgm:pt modelId="{73B159A8-AE28-4587-A865-160B40786DAE}" type="pres">
      <dgm:prSet presAssocID="{FD5A6E7A-83CF-400B-948F-A4291A6D3F3D}" presName="hierRoot2" presStyleCnt="0">
        <dgm:presLayoutVars>
          <dgm:hierBranch/>
        </dgm:presLayoutVars>
      </dgm:prSet>
      <dgm:spPr/>
    </dgm:pt>
    <dgm:pt modelId="{9072092D-734F-4AC0-8EBE-8BBE79494C90}" type="pres">
      <dgm:prSet presAssocID="{FD5A6E7A-83CF-400B-948F-A4291A6D3F3D}" presName="rootComposite" presStyleCnt="0"/>
      <dgm:spPr/>
    </dgm:pt>
    <dgm:pt modelId="{1060C1F9-0F0E-4079-B639-C2E5E1E17F32}" type="pres">
      <dgm:prSet presAssocID="{FD5A6E7A-83CF-400B-948F-A4291A6D3F3D}" presName="rootText" presStyleLbl="node2" presStyleIdx="4" presStyleCnt="9">
        <dgm:presLayoutVars>
          <dgm:chPref val="3"/>
        </dgm:presLayoutVars>
      </dgm:prSet>
      <dgm:spPr/>
      <dgm:t>
        <a:bodyPr/>
        <a:lstStyle/>
        <a:p>
          <a:endParaRPr lang="en-US"/>
        </a:p>
      </dgm:t>
    </dgm:pt>
    <dgm:pt modelId="{4C417763-F586-4D9B-A592-0BAD71FD16FE}" type="pres">
      <dgm:prSet presAssocID="{FD5A6E7A-83CF-400B-948F-A4291A6D3F3D}" presName="rootConnector" presStyleLbl="node2" presStyleIdx="4" presStyleCnt="9"/>
      <dgm:spPr/>
      <dgm:t>
        <a:bodyPr/>
        <a:lstStyle/>
        <a:p>
          <a:endParaRPr lang="en-US"/>
        </a:p>
      </dgm:t>
    </dgm:pt>
    <dgm:pt modelId="{0F45578D-0ED0-4D2D-B1E3-2E82943DCDF3}" type="pres">
      <dgm:prSet presAssocID="{FD5A6E7A-83CF-400B-948F-A4291A6D3F3D}" presName="hierChild4" presStyleCnt="0"/>
      <dgm:spPr/>
    </dgm:pt>
    <dgm:pt modelId="{F247FC4E-E6EA-4EB4-A0AF-BDA38743A86F}" type="pres">
      <dgm:prSet presAssocID="{FD5A6E7A-83CF-400B-948F-A4291A6D3F3D}" presName="hierChild5" presStyleCnt="0"/>
      <dgm:spPr/>
    </dgm:pt>
    <dgm:pt modelId="{B2D527AA-0930-43B2-91CD-18763183916A}" type="pres">
      <dgm:prSet presAssocID="{382AC2D7-57E4-4EC9-BB7A-D6105DD1ED14}" presName="Name111" presStyleLbl="parChTrans1D3" presStyleIdx="0" presStyleCnt="1"/>
      <dgm:spPr/>
      <dgm:t>
        <a:bodyPr/>
        <a:lstStyle/>
        <a:p>
          <a:endParaRPr lang="en-US"/>
        </a:p>
      </dgm:t>
    </dgm:pt>
    <dgm:pt modelId="{5AD44768-0A6D-44ED-BC03-4E3CD6E5D3DB}" type="pres">
      <dgm:prSet presAssocID="{6AB969D0-4B45-489E-AC6A-F072AEF17544}" presName="hierRoot3" presStyleCnt="0">
        <dgm:presLayoutVars>
          <dgm:hierBranch/>
        </dgm:presLayoutVars>
      </dgm:prSet>
      <dgm:spPr/>
    </dgm:pt>
    <dgm:pt modelId="{B43524FC-3253-42A4-ADCE-74C22F06345F}" type="pres">
      <dgm:prSet presAssocID="{6AB969D0-4B45-489E-AC6A-F072AEF17544}" presName="rootComposite3" presStyleCnt="0"/>
      <dgm:spPr/>
    </dgm:pt>
    <dgm:pt modelId="{9ED2F094-1B28-4ADD-AA8A-2D1719740181}" type="pres">
      <dgm:prSet presAssocID="{6AB969D0-4B45-489E-AC6A-F072AEF17544}" presName="rootText3" presStyleLbl="asst2" presStyleIdx="0" presStyleCnt="1">
        <dgm:presLayoutVars>
          <dgm:chPref val="3"/>
        </dgm:presLayoutVars>
      </dgm:prSet>
      <dgm:spPr/>
      <dgm:t>
        <a:bodyPr/>
        <a:lstStyle/>
        <a:p>
          <a:endParaRPr lang="en-US"/>
        </a:p>
      </dgm:t>
    </dgm:pt>
    <dgm:pt modelId="{076785BC-51D9-4EF7-80C3-293146B7F12E}" type="pres">
      <dgm:prSet presAssocID="{6AB969D0-4B45-489E-AC6A-F072AEF17544}" presName="rootConnector3" presStyleLbl="asst2" presStyleIdx="0" presStyleCnt="1"/>
      <dgm:spPr/>
      <dgm:t>
        <a:bodyPr/>
        <a:lstStyle/>
        <a:p>
          <a:endParaRPr lang="en-US"/>
        </a:p>
      </dgm:t>
    </dgm:pt>
    <dgm:pt modelId="{25ACFA40-3AAE-486C-A3A3-88367CABD471}" type="pres">
      <dgm:prSet presAssocID="{6AB969D0-4B45-489E-AC6A-F072AEF17544}" presName="hierChild6" presStyleCnt="0"/>
      <dgm:spPr/>
    </dgm:pt>
    <dgm:pt modelId="{A730AE6F-31A2-4B64-BFA6-9559A9813FF5}" type="pres">
      <dgm:prSet presAssocID="{6AB969D0-4B45-489E-AC6A-F072AEF17544}" presName="hierChild7" presStyleCnt="0"/>
      <dgm:spPr/>
    </dgm:pt>
    <dgm:pt modelId="{D4200ADD-AAFC-4B80-B74B-C53FB5E70ACF}" type="pres">
      <dgm:prSet presAssocID="{C6120578-1052-4A95-B0ED-99CE299E0191}" presName="Name35" presStyleLbl="parChTrans1D2" presStyleIdx="5" presStyleCnt="10"/>
      <dgm:spPr/>
      <dgm:t>
        <a:bodyPr/>
        <a:lstStyle/>
        <a:p>
          <a:endParaRPr lang="en-US"/>
        </a:p>
      </dgm:t>
    </dgm:pt>
    <dgm:pt modelId="{E46BB698-F0E3-4D73-B6A1-7A4221BD9AA5}" type="pres">
      <dgm:prSet presAssocID="{BD4E192A-1F74-4C77-ADA3-D5D2B3CABBF8}" presName="hierRoot2" presStyleCnt="0">
        <dgm:presLayoutVars>
          <dgm:hierBranch/>
        </dgm:presLayoutVars>
      </dgm:prSet>
      <dgm:spPr/>
    </dgm:pt>
    <dgm:pt modelId="{EE174E68-FD80-4BE3-BA07-EA8545657BD2}" type="pres">
      <dgm:prSet presAssocID="{BD4E192A-1F74-4C77-ADA3-D5D2B3CABBF8}" presName="rootComposite" presStyleCnt="0"/>
      <dgm:spPr/>
    </dgm:pt>
    <dgm:pt modelId="{42E0794C-A2B7-4FA6-880A-3C5294CD3181}" type="pres">
      <dgm:prSet presAssocID="{BD4E192A-1F74-4C77-ADA3-D5D2B3CABBF8}" presName="rootText" presStyleLbl="node2" presStyleIdx="5" presStyleCnt="9">
        <dgm:presLayoutVars>
          <dgm:chPref val="3"/>
        </dgm:presLayoutVars>
      </dgm:prSet>
      <dgm:spPr/>
      <dgm:t>
        <a:bodyPr/>
        <a:lstStyle/>
        <a:p>
          <a:endParaRPr lang="en-US"/>
        </a:p>
      </dgm:t>
    </dgm:pt>
    <dgm:pt modelId="{6B360C3B-D46C-4689-85BC-956D7CE322A7}" type="pres">
      <dgm:prSet presAssocID="{BD4E192A-1F74-4C77-ADA3-D5D2B3CABBF8}" presName="rootConnector" presStyleLbl="node2" presStyleIdx="5" presStyleCnt="9"/>
      <dgm:spPr/>
      <dgm:t>
        <a:bodyPr/>
        <a:lstStyle/>
        <a:p>
          <a:endParaRPr lang="en-US"/>
        </a:p>
      </dgm:t>
    </dgm:pt>
    <dgm:pt modelId="{8B634B8F-0938-444C-B694-2DF9F0434952}" type="pres">
      <dgm:prSet presAssocID="{BD4E192A-1F74-4C77-ADA3-D5D2B3CABBF8}" presName="hierChild4" presStyleCnt="0"/>
      <dgm:spPr/>
    </dgm:pt>
    <dgm:pt modelId="{F0B1B5D7-00BB-4A77-96D3-C1F3ED74DA49}" type="pres">
      <dgm:prSet presAssocID="{BD4E192A-1F74-4C77-ADA3-D5D2B3CABBF8}" presName="hierChild5" presStyleCnt="0"/>
      <dgm:spPr/>
    </dgm:pt>
    <dgm:pt modelId="{E254BC27-1309-44CF-9DD8-510DAA8181FB}" type="pres">
      <dgm:prSet presAssocID="{CBEB19FF-3CA5-4714-890D-5EE7637B8E41}" presName="Name35" presStyleLbl="parChTrans1D2" presStyleIdx="6" presStyleCnt="10"/>
      <dgm:spPr/>
      <dgm:t>
        <a:bodyPr/>
        <a:lstStyle/>
        <a:p>
          <a:endParaRPr lang="en-US"/>
        </a:p>
      </dgm:t>
    </dgm:pt>
    <dgm:pt modelId="{79D992A9-26EF-4E04-822D-63B65E0981C6}" type="pres">
      <dgm:prSet presAssocID="{2B58582E-A065-483B-9103-E9292F63E1E7}" presName="hierRoot2" presStyleCnt="0">
        <dgm:presLayoutVars>
          <dgm:hierBranch/>
        </dgm:presLayoutVars>
      </dgm:prSet>
      <dgm:spPr/>
    </dgm:pt>
    <dgm:pt modelId="{323C9A32-8B11-4D95-BD98-EA284D571B9D}" type="pres">
      <dgm:prSet presAssocID="{2B58582E-A065-483B-9103-E9292F63E1E7}" presName="rootComposite" presStyleCnt="0"/>
      <dgm:spPr/>
    </dgm:pt>
    <dgm:pt modelId="{AA31E3EA-EE26-4EEA-9C5C-415810A953E9}" type="pres">
      <dgm:prSet presAssocID="{2B58582E-A065-483B-9103-E9292F63E1E7}" presName="rootText" presStyleLbl="node2" presStyleIdx="6" presStyleCnt="9">
        <dgm:presLayoutVars>
          <dgm:chPref val="3"/>
        </dgm:presLayoutVars>
      </dgm:prSet>
      <dgm:spPr/>
      <dgm:t>
        <a:bodyPr/>
        <a:lstStyle/>
        <a:p>
          <a:endParaRPr lang="en-US"/>
        </a:p>
      </dgm:t>
    </dgm:pt>
    <dgm:pt modelId="{3E8DF0A0-31BB-4209-9607-7BA28C9B646E}" type="pres">
      <dgm:prSet presAssocID="{2B58582E-A065-483B-9103-E9292F63E1E7}" presName="rootConnector" presStyleLbl="node2" presStyleIdx="6" presStyleCnt="9"/>
      <dgm:spPr/>
      <dgm:t>
        <a:bodyPr/>
        <a:lstStyle/>
        <a:p>
          <a:endParaRPr lang="en-US"/>
        </a:p>
      </dgm:t>
    </dgm:pt>
    <dgm:pt modelId="{51071F95-5643-4276-A499-DB0A620B908B}" type="pres">
      <dgm:prSet presAssocID="{2B58582E-A065-483B-9103-E9292F63E1E7}" presName="hierChild4" presStyleCnt="0"/>
      <dgm:spPr/>
    </dgm:pt>
    <dgm:pt modelId="{2FE7ED62-634E-4A83-B453-155F1B047E17}" type="pres">
      <dgm:prSet presAssocID="{2B58582E-A065-483B-9103-E9292F63E1E7}" presName="hierChild5" presStyleCnt="0"/>
      <dgm:spPr/>
    </dgm:pt>
    <dgm:pt modelId="{3EB4E7A8-19E7-49E8-9DFD-8D24A03F7363}" type="pres">
      <dgm:prSet presAssocID="{A9D48FF2-D9D0-4FBB-8C03-7DDE7C884791}" presName="Name35" presStyleLbl="parChTrans1D2" presStyleIdx="7" presStyleCnt="10"/>
      <dgm:spPr/>
      <dgm:t>
        <a:bodyPr/>
        <a:lstStyle/>
        <a:p>
          <a:endParaRPr lang="en-US"/>
        </a:p>
      </dgm:t>
    </dgm:pt>
    <dgm:pt modelId="{2940EA0E-4D76-4E06-A68C-573A0AD4383B}" type="pres">
      <dgm:prSet presAssocID="{BAA4C319-C457-4FA3-BA0D-EDBDD18D4F78}" presName="hierRoot2" presStyleCnt="0">
        <dgm:presLayoutVars>
          <dgm:hierBranch/>
        </dgm:presLayoutVars>
      </dgm:prSet>
      <dgm:spPr/>
    </dgm:pt>
    <dgm:pt modelId="{7F213A56-7DD4-46E7-A88A-40AD4C6D8A66}" type="pres">
      <dgm:prSet presAssocID="{BAA4C319-C457-4FA3-BA0D-EDBDD18D4F78}" presName="rootComposite" presStyleCnt="0"/>
      <dgm:spPr/>
    </dgm:pt>
    <dgm:pt modelId="{D32872D0-BAEC-447B-983F-289DC8B93D88}" type="pres">
      <dgm:prSet presAssocID="{BAA4C319-C457-4FA3-BA0D-EDBDD18D4F78}" presName="rootText" presStyleLbl="node2" presStyleIdx="7" presStyleCnt="9">
        <dgm:presLayoutVars>
          <dgm:chPref val="3"/>
        </dgm:presLayoutVars>
      </dgm:prSet>
      <dgm:spPr/>
      <dgm:t>
        <a:bodyPr/>
        <a:lstStyle/>
        <a:p>
          <a:endParaRPr lang="en-US"/>
        </a:p>
      </dgm:t>
    </dgm:pt>
    <dgm:pt modelId="{20845D52-47AB-4F83-AFCD-0947B67D6DC2}" type="pres">
      <dgm:prSet presAssocID="{BAA4C319-C457-4FA3-BA0D-EDBDD18D4F78}" presName="rootConnector" presStyleLbl="node2" presStyleIdx="7" presStyleCnt="9"/>
      <dgm:spPr/>
      <dgm:t>
        <a:bodyPr/>
        <a:lstStyle/>
        <a:p>
          <a:endParaRPr lang="en-US"/>
        </a:p>
      </dgm:t>
    </dgm:pt>
    <dgm:pt modelId="{7C1EF613-ED62-43DE-9DD2-E8C2CFA07E86}" type="pres">
      <dgm:prSet presAssocID="{BAA4C319-C457-4FA3-BA0D-EDBDD18D4F78}" presName="hierChild4" presStyleCnt="0"/>
      <dgm:spPr/>
    </dgm:pt>
    <dgm:pt modelId="{99AA3BAB-4172-4FA3-9CD9-F0B24A27D077}" type="pres">
      <dgm:prSet presAssocID="{BAA4C319-C457-4FA3-BA0D-EDBDD18D4F78}" presName="hierChild5" presStyleCnt="0"/>
      <dgm:spPr/>
    </dgm:pt>
    <dgm:pt modelId="{62C1BDC1-348F-457A-8621-66E7244A8530}" type="pres">
      <dgm:prSet presAssocID="{10D114E4-6956-4D42-8222-4DA73D21369D}" presName="Name35" presStyleLbl="parChTrans1D2" presStyleIdx="8" presStyleCnt="10"/>
      <dgm:spPr/>
      <dgm:t>
        <a:bodyPr/>
        <a:lstStyle/>
        <a:p>
          <a:endParaRPr lang="en-US"/>
        </a:p>
      </dgm:t>
    </dgm:pt>
    <dgm:pt modelId="{87DEB1FF-11F8-4F79-9E24-6379A814DDD8}" type="pres">
      <dgm:prSet presAssocID="{3FB830AE-C3CC-4CDE-A708-73456262C400}" presName="hierRoot2" presStyleCnt="0">
        <dgm:presLayoutVars>
          <dgm:hierBranch/>
        </dgm:presLayoutVars>
      </dgm:prSet>
      <dgm:spPr/>
    </dgm:pt>
    <dgm:pt modelId="{0908F72D-DF11-49FC-8F95-CB8A711A1D89}" type="pres">
      <dgm:prSet presAssocID="{3FB830AE-C3CC-4CDE-A708-73456262C400}" presName="rootComposite" presStyleCnt="0"/>
      <dgm:spPr/>
    </dgm:pt>
    <dgm:pt modelId="{68A2A74E-8AEF-4F10-99AB-30EA81C7EDE7}" type="pres">
      <dgm:prSet presAssocID="{3FB830AE-C3CC-4CDE-A708-73456262C400}" presName="rootText" presStyleLbl="node2" presStyleIdx="8" presStyleCnt="9">
        <dgm:presLayoutVars>
          <dgm:chPref val="3"/>
        </dgm:presLayoutVars>
      </dgm:prSet>
      <dgm:spPr/>
      <dgm:t>
        <a:bodyPr/>
        <a:lstStyle/>
        <a:p>
          <a:endParaRPr lang="en-US"/>
        </a:p>
      </dgm:t>
    </dgm:pt>
    <dgm:pt modelId="{07E35EB9-8D45-4B82-B14E-572DE026863A}" type="pres">
      <dgm:prSet presAssocID="{3FB830AE-C3CC-4CDE-A708-73456262C400}" presName="rootConnector" presStyleLbl="node2" presStyleIdx="8" presStyleCnt="9"/>
      <dgm:spPr/>
      <dgm:t>
        <a:bodyPr/>
        <a:lstStyle/>
        <a:p>
          <a:endParaRPr lang="en-US"/>
        </a:p>
      </dgm:t>
    </dgm:pt>
    <dgm:pt modelId="{465CD6E3-198B-42E9-B4F1-5FD843BFAD3B}" type="pres">
      <dgm:prSet presAssocID="{3FB830AE-C3CC-4CDE-A708-73456262C400}" presName="hierChild4" presStyleCnt="0"/>
      <dgm:spPr/>
    </dgm:pt>
    <dgm:pt modelId="{43E799A1-F569-453C-81FA-51997A62365A}" type="pres">
      <dgm:prSet presAssocID="{3FB830AE-C3CC-4CDE-A708-73456262C400}" presName="hierChild5" presStyleCnt="0"/>
      <dgm:spPr/>
    </dgm:pt>
    <dgm:pt modelId="{403B54B8-5962-4699-9E69-CE0D9A57782D}" type="pres">
      <dgm:prSet presAssocID="{2866F676-4169-4D03-9BAD-777538482D61}" presName="hierChild3" presStyleCnt="0"/>
      <dgm:spPr/>
    </dgm:pt>
    <dgm:pt modelId="{24C1C3BD-0941-46C2-9B88-38190AC00902}" type="pres">
      <dgm:prSet presAssocID="{E4B8C0E8-D21B-4CBB-A3F2-F99DF8BF8D26}" presName="Name111" presStyleLbl="parChTrans1D2" presStyleIdx="9" presStyleCnt="10"/>
      <dgm:spPr/>
      <dgm:t>
        <a:bodyPr/>
        <a:lstStyle/>
        <a:p>
          <a:endParaRPr lang="en-US"/>
        </a:p>
      </dgm:t>
    </dgm:pt>
    <dgm:pt modelId="{87EAE8CB-EAD2-4C59-98B1-45EAB444EBC3}" type="pres">
      <dgm:prSet presAssocID="{AAB006C2-7D5F-4A06-BCBF-8E8F8F614510}" presName="hierRoot3" presStyleCnt="0">
        <dgm:presLayoutVars>
          <dgm:hierBranch/>
        </dgm:presLayoutVars>
      </dgm:prSet>
      <dgm:spPr/>
    </dgm:pt>
    <dgm:pt modelId="{60EA6188-633E-437C-9265-20FAC138E67B}" type="pres">
      <dgm:prSet presAssocID="{AAB006C2-7D5F-4A06-BCBF-8E8F8F614510}" presName="rootComposite3" presStyleCnt="0"/>
      <dgm:spPr/>
    </dgm:pt>
    <dgm:pt modelId="{A53285C4-221E-41C4-9BA1-925A53E5747E}" type="pres">
      <dgm:prSet presAssocID="{AAB006C2-7D5F-4A06-BCBF-8E8F8F614510}" presName="rootText3" presStyleLbl="asst1" presStyleIdx="0" presStyleCnt="1">
        <dgm:presLayoutVars>
          <dgm:chPref val="3"/>
        </dgm:presLayoutVars>
      </dgm:prSet>
      <dgm:spPr/>
      <dgm:t>
        <a:bodyPr/>
        <a:lstStyle/>
        <a:p>
          <a:endParaRPr lang="en-US"/>
        </a:p>
      </dgm:t>
    </dgm:pt>
    <dgm:pt modelId="{2B62AAF9-C126-4D71-AED5-E5AA9A2FD81D}" type="pres">
      <dgm:prSet presAssocID="{AAB006C2-7D5F-4A06-BCBF-8E8F8F614510}" presName="rootConnector3" presStyleLbl="asst1" presStyleIdx="0" presStyleCnt="1"/>
      <dgm:spPr/>
      <dgm:t>
        <a:bodyPr/>
        <a:lstStyle/>
        <a:p>
          <a:endParaRPr lang="en-US"/>
        </a:p>
      </dgm:t>
    </dgm:pt>
    <dgm:pt modelId="{CA0AB397-0379-4114-87FF-A36C31A6AA04}" type="pres">
      <dgm:prSet presAssocID="{AAB006C2-7D5F-4A06-BCBF-8E8F8F614510}" presName="hierChild6" presStyleCnt="0"/>
      <dgm:spPr/>
    </dgm:pt>
    <dgm:pt modelId="{50F71EB4-0726-4E6D-A343-BFB2512A2316}" type="pres">
      <dgm:prSet presAssocID="{AAB006C2-7D5F-4A06-BCBF-8E8F8F614510}" presName="hierChild7" presStyleCnt="0"/>
      <dgm:spPr/>
    </dgm:pt>
  </dgm:ptLst>
  <dgm:cxnLst>
    <dgm:cxn modelId="{E911D0C3-11E5-44D4-9FD4-7B7BEC162914}" type="presOf" srcId="{6AB969D0-4B45-489E-AC6A-F072AEF17544}" destId="{9ED2F094-1B28-4ADD-AA8A-2D1719740181}" srcOrd="0" destOrd="0" presId="urn:microsoft.com/office/officeart/2005/8/layout/orgChart1"/>
    <dgm:cxn modelId="{77E5EE49-5AE7-4C47-8269-7F8DC63BE1D0}" type="presOf" srcId="{BC96A38E-34CF-43B7-967B-CBC661D214D3}" destId="{29E0DDE0-49B0-47B0-A93E-F0DF7AB9E9B9}" srcOrd="0" destOrd="0" presId="urn:microsoft.com/office/officeart/2005/8/layout/orgChart1"/>
    <dgm:cxn modelId="{1D95980F-1EC6-443A-8D66-EF63F01FBAC1}" type="presOf" srcId="{2866F676-4169-4D03-9BAD-777538482D61}" destId="{3567F3F1-4382-4EA6-A346-5C1C4CA55356}" srcOrd="0" destOrd="0" presId="urn:microsoft.com/office/officeart/2005/8/layout/orgChart1"/>
    <dgm:cxn modelId="{030F9110-9AC4-4466-9639-2A7F6FE35867}" type="presOf" srcId="{2B58582E-A065-483B-9103-E9292F63E1E7}" destId="{3E8DF0A0-31BB-4209-9607-7BA28C9B646E}" srcOrd="1" destOrd="0" presId="urn:microsoft.com/office/officeart/2005/8/layout/orgChart1"/>
    <dgm:cxn modelId="{17CA2FC1-42E6-4E3D-BEC1-C29799BF7507}" type="presOf" srcId="{3FB830AE-C3CC-4CDE-A708-73456262C400}" destId="{07E35EB9-8D45-4B82-B14E-572DE026863A}" srcOrd="1" destOrd="0" presId="urn:microsoft.com/office/officeart/2005/8/layout/orgChart1"/>
    <dgm:cxn modelId="{0EBFAD3A-87E2-4657-A997-6AEDC1051070}" type="presOf" srcId="{C833B2D3-A9A0-4F6D-9C4A-6E480800CEA5}" destId="{6BD0C671-AAFF-4DFC-A9B6-591BB5630CBB}" srcOrd="0" destOrd="0" presId="urn:microsoft.com/office/officeart/2005/8/layout/orgChart1"/>
    <dgm:cxn modelId="{79545B30-BF4E-4FA2-A310-DB97FBC04DDF}" type="presOf" srcId="{C833B2D3-A9A0-4F6D-9C4A-6E480800CEA5}" destId="{A8785E7B-0A76-42FE-96FA-F3002CCE5F69}" srcOrd="1" destOrd="0" presId="urn:microsoft.com/office/officeart/2005/8/layout/orgChart1"/>
    <dgm:cxn modelId="{936890A3-A5DD-4AFC-9ADD-7B2326B627F2}" srcId="{2866F676-4169-4D03-9BAD-777538482D61}" destId="{AAB006C2-7D5F-4A06-BCBF-8E8F8F614510}" srcOrd="0" destOrd="0" parTransId="{E4B8C0E8-D21B-4CBB-A3F2-F99DF8BF8D26}" sibTransId="{BB253C81-C533-4B57-A4F3-454F7BBB5B72}"/>
    <dgm:cxn modelId="{0E4DD638-9A96-43B3-A059-3A43B7A47E71}" type="presOf" srcId="{BAA4C319-C457-4FA3-BA0D-EDBDD18D4F78}" destId="{20845D52-47AB-4F83-AFCD-0947B67D6DC2}" srcOrd="1" destOrd="0" presId="urn:microsoft.com/office/officeart/2005/8/layout/orgChart1"/>
    <dgm:cxn modelId="{EAB825FF-36C7-451A-8DF8-06EC20AC1685}" srcId="{2866F676-4169-4D03-9BAD-777538482D61}" destId="{BAA4C319-C457-4FA3-BA0D-EDBDD18D4F78}" srcOrd="8" destOrd="0" parTransId="{A9D48FF2-D9D0-4FBB-8C03-7DDE7C884791}" sibTransId="{C9999B52-133C-4E41-9EE5-FF2832154410}"/>
    <dgm:cxn modelId="{D89771FD-9DC9-4184-944D-25230C68EA73}" type="presOf" srcId="{10D114E4-6956-4D42-8222-4DA73D21369D}" destId="{62C1BDC1-348F-457A-8621-66E7244A8530}" srcOrd="0" destOrd="0" presId="urn:microsoft.com/office/officeart/2005/8/layout/orgChart1"/>
    <dgm:cxn modelId="{357E708E-F0B7-4661-9827-D804E0A187DF}" type="presOf" srcId="{BD4E192A-1F74-4C77-ADA3-D5D2B3CABBF8}" destId="{6B360C3B-D46C-4689-85BC-956D7CE322A7}" srcOrd="1" destOrd="0" presId="urn:microsoft.com/office/officeart/2005/8/layout/orgChart1"/>
    <dgm:cxn modelId="{7FA34BF0-36D5-4D36-BFCF-1FE441E850C7}" type="presOf" srcId="{CC264AC1-E114-4C48-924B-9139C4B11121}" destId="{816834ED-161E-4376-B574-DEC660585067}" srcOrd="1" destOrd="0" presId="urn:microsoft.com/office/officeart/2005/8/layout/orgChart1"/>
    <dgm:cxn modelId="{BC8AD658-E38A-4EDE-B37C-EDDDD31768AF}" type="presOf" srcId="{C6120578-1052-4A95-B0ED-99CE299E0191}" destId="{D4200ADD-AAFC-4B80-B74B-C53FB5E70ACF}" srcOrd="0" destOrd="0" presId="urn:microsoft.com/office/officeart/2005/8/layout/orgChart1"/>
    <dgm:cxn modelId="{ECDB423B-6834-4DE4-9EF6-FE1426CADA6D}" type="presOf" srcId="{FD5A6E7A-83CF-400B-948F-A4291A6D3F3D}" destId="{1060C1F9-0F0E-4079-B639-C2E5E1E17F32}" srcOrd="0" destOrd="0" presId="urn:microsoft.com/office/officeart/2005/8/layout/orgChart1"/>
    <dgm:cxn modelId="{B248651E-FA5B-42B7-A95A-C9F863A69228}" type="presOf" srcId="{382AC2D7-57E4-4EC9-BB7A-D6105DD1ED14}" destId="{B2D527AA-0930-43B2-91CD-18763183916A}" srcOrd="0" destOrd="0" presId="urn:microsoft.com/office/officeart/2005/8/layout/orgChart1"/>
    <dgm:cxn modelId="{5D7932ED-BD1E-4CA7-9A26-0EA29D0461E4}" type="presOf" srcId="{AAB006C2-7D5F-4A06-BCBF-8E8F8F614510}" destId="{A53285C4-221E-41C4-9BA1-925A53E5747E}" srcOrd="0" destOrd="0" presId="urn:microsoft.com/office/officeart/2005/8/layout/orgChart1"/>
    <dgm:cxn modelId="{A4FF594B-D89A-40C8-9EED-2A402A3C02B3}" type="presOf" srcId="{2C61D3CA-A072-43CC-B036-3BB67D29ECE7}" destId="{62A2752E-C634-4895-B826-F8D61D3A58B0}" srcOrd="0" destOrd="0" presId="urn:microsoft.com/office/officeart/2005/8/layout/orgChart1"/>
    <dgm:cxn modelId="{B8A58F2C-5A13-4239-86BA-61CCC9A34F56}" type="presOf" srcId="{AAB006C2-7D5F-4A06-BCBF-8E8F8F614510}" destId="{2B62AAF9-C126-4D71-AED5-E5AA9A2FD81D}" srcOrd="1" destOrd="0" presId="urn:microsoft.com/office/officeart/2005/8/layout/orgChart1"/>
    <dgm:cxn modelId="{84C69FB0-326B-4A8C-A03B-7120AE888997}" srcId="{2866F676-4169-4D03-9BAD-777538482D61}" destId="{BD4E192A-1F74-4C77-ADA3-D5D2B3CABBF8}" srcOrd="6" destOrd="0" parTransId="{C6120578-1052-4A95-B0ED-99CE299E0191}" sibTransId="{79E51659-979A-47B6-8C65-A4D03A70712B}"/>
    <dgm:cxn modelId="{FE7F7A43-A429-4A80-9B4E-2C848F2AEE94}" srcId="{2866F676-4169-4D03-9BAD-777538482D61}" destId="{C833B2D3-A9A0-4F6D-9C4A-6E480800CEA5}" srcOrd="2" destOrd="0" parTransId="{4036614D-BDCF-46B7-A12A-4C17D15563C4}" sibTransId="{C78BC7D1-1914-4514-B6B3-05830FA01E54}"/>
    <dgm:cxn modelId="{CE3184EE-2C63-4924-8A48-6652DACB0F6B}" type="presOf" srcId="{3FB830AE-C3CC-4CDE-A708-73456262C400}" destId="{68A2A74E-8AEF-4F10-99AB-30EA81C7EDE7}" srcOrd="0" destOrd="0" presId="urn:microsoft.com/office/officeart/2005/8/layout/orgChart1"/>
    <dgm:cxn modelId="{02B79B93-3688-4D89-AE10-989209CAB32A}" type="presOf" srcId="{CC264AC1-E114-4C48-924B-9139C4B11121}" destId="{67296DA8-A647-46AD-A7EA-F2961CE65862}" srcOrd="0" destOrd="0" presId="urn:microsoft.com/office/officeart/2005/8/layout/orgChart1"/>
    <dgm:cxn modelId="{1F707A8C-070F-41A2-8050-6782E8F59884}" type="presOf" srcId="{4036614D-BDCF-46B7-A12A-4C17D15563C4}" destId="{F3DEF7F8-A402-4EE3-91BA-7178AB439309}" srcOrd="0" destOrd="0" presId="urn:microsoft.com/office/officeart/2005/8/layout/orgChart1"/>
    <dgm:cxn modelId="{0494EB74-EFB3-45D3-83A0-FF16D3724B81}" type="presOf" srcId="{CBEB19FF-3CA5-4714-890D-5EE7637B8E41}" destId="{E254BC27-1309-44CF-9DD8-510DAA8181FB}" srcOrd="0" destOrd="0" presId="urn:microsoft.com/office/officeart/2005/8/layout/orgChart1"/>
    <dgm:cxn modelId="{DB7FF5F2-DA67-480B-80FC-43A97327B87E}" type="presOf" srcId="{FD5A6E7A-83CF-400B-948F-A4291A6D3F3D}" destId="{4C417763-F586-4D9B-A592-0BAD71FD16FE}" srcOrd="1" destOrd="0" presId="urn:microsoft.com/office/officeart/2005/8/layout/orgChart1"/>
    <dgm:cxn modelId="{563777C7-3F47-4147-95BB-55FB71F60132}" type="presOf" srcId="{7CF2C895-BAE4-4EFC-ACFC-9610D260A7BC}" destId="{48E1041F-FC21-4B39-8F20-2C7ECA55D7DA}" srcOrd="0" destOrd="0" presId="urn:microsoft.com/office/officeart/2005/8/layout/orgChart1"/>
    <dgm:cxn modelId="{697C9ECB-6541-4953-863A-04882B8A66D7}" type="presOf" srcId="{4E366E0D-B3E4-4497-89DA-E3EA6666663D}" destId="{D59804BC-1965-4B52-863B-37BF717E08CA}" srcOrd="0" destOrd="0" presId="urn:microsoft.com/office/officeart/2005/8/layout/orgChart1"/>
    <dgm:cxn modelId="{FEB183FB-8C80-474B-9402-25A5F6D1B510}" srcId="{7CF2C895-BAE4-4EFC-ACFC-9610D260A7BC}" destId="{2866F676-4169-4D03-9BAD-777538482D61}" srcOrd="0" destOrd="0" parTransId="{99770C85-E507-4FB6-B16F-A13EAB09FAB9}" sibTransId="{8D8A4102-FC9D-4228-80CD-D930FD8005DA}"/>
    <dgm:cxn modelId="{913F7BC6-0F50-49F9-881F-9CA1B789F381}" type="presOf" srcId="{51B9D8DC-12AB-4E44-AE5D-C1617CDA859F}" destId="{70B818A2-B904-4427-B6B4-8827339BD02C}" srcOrd="0" destOrd="0" presId="urn:microsoft.com/office/officeart/2005/8/layout/orgChart1"/>
    <dgm:cxn modelId="{42A0F1D2-DBC7-403E-A4CF-8F3FED043351}" type="presOf" srcId="{BD4E192A-1F74-4C77-ADA3-D5D2B3CABBF8}" destId="{42E0794C-A2B7-4FA6-880A-3C5294CD3181}" srcOrd="0" destOrd="0" presId="urn:microsoft.com/office/officeart/2005/8/layout/orgChart1"/>
    <dgm:cxn modelId="{7A59742A-873F-4AAF-A978-AE6B830B53E8}" srcId="{2866F676-4169-4D03-9BAD-777538482D61}" destId="{C625C53A-055D-40AC-908B-A9A9A446A0B4}" srcOrd="4" destOrd="0" parTransId="{BC96A38E-34CF-43B7-967B-CBC661D214D3}" sibTransId="{E55D2EF4-8D21-4EA1-B049-2B6361621D7C}"/>
    <dgm:cxn modelId="{790F2304-506A-4A23-A09E-12C6CD43A51E}" type="presOf" srcId="{C625C53A-055D-40AC-908B-A9A9A446A0B4}" destId="{ECC400E8-460D-4E09-9139-42219DA4C3B6}" srcOrd="0" destOrd="0" presId="urn:microsoft.com/office/officeart/2005/8/layout/orgChart1"/>
    <dgm:cxn modelId="{82D583DB-B561-4097-94CB-AD9618D8D353}" srcId="{2866F676-4169-4D03-9BAD-777538482D61}" destId="{2B58582E-A065-483B-9103-E9292F63E1E7}" srcOrd="7" destOrd="0" parTransId="{CBEB19FF-3CA5-4714-890D-5EE7637B8E41}" sibTransId="{9CE2F22A-013C-4590-93F1-F5427C8C58CE}"/>
    <dgm:cxn modelId="{90ECEF38-78B0-496D-B349-81AC011955A7}" srcId="{2866F676-4169-4D03-9BAD-777538482D61}" destId="{3FB830AE-C3CC-4CDE-A708-73456262C400}" srcOrd="9" destOrd="0" parTransId="{10D114E4-6956-4D42-8222-4DA73D21369D}" sibTransId="{CFE7A52E-1B89-4994-894C-64DA2347A5A6}"/>
    <dgm:cxn modelId="{4A73BABF-20EB-4D99-96F0-A7FFC10B90AA}" type="presOf" srcId="{2866F676-4169-4D03-9BAD-777538482D61}" destId="{E2D0ED8E-D826-4042-A7F2-F8C862C43B15}" srcOrd="1" destOrd="0" presId="urn:microsoft.com/office/officeart/2005/8/layout/orgChart1"/>
    <dgm:cxn modelId="{AA3F1EC6-67AE-4E88-997B-09D78441BF48}" type="presOf" srcId="{BAA4C319-C457-4FA3-BA0D-EDBDD18D4F78}" destId="{D32872D0-BAEC-447B-983F-289DC8B93D88}" srcOrd="0" destOrd="0" presId="urn:microsoft.com/office/officeart/2005/8/layout/orgChart1"/>
    <dgm:cxn modelId="{3AA6D244-977D-4C48-9653-83D52F9159AC}" type="presOf" srcId="{A9D48FF2-D9D0-4FBB-8C03-7DDE7C884791}" destId="{3EB4E7A8-19E7-49E8-9DFD-8D24A03F7363}" srcOrd="0" destOrd="0" presId="urn:microsoft.com/office/officeart/2005/8/layout/orgChart1"/>
    <dgm:cxn modelId="{2B5CEF2D-F2EF-444D-BC42-28D885804432}" srcId="{2866F676-4169-4D03-9BAD-777538482D61}" destId="{FD5A6E7A-83CF-400B-948F-A4291A6D3F3D}" srcOrd="5" destOrd="0" parTransId="{2C61D3CA-A072-43CC-B036-3BB67D29ECE7}" sibTransId="{614F3D00-86C1-4B5C-AEEA-E6BC9738875D}"/>
    <dgm:cxn modelId="{47905E9F-061F-496F-8728-80DE03198743}" type="presOf" srcId="{2B58582E-A065-483B-9103-E9292F63E1E7}" destId="{AA31E3EA-EE26-4EEA-9C5C-415810A953E9}" srcOrd="0" destOrd="0" presId="urn:microsoft.com/office/officeart/2005/8/layout/orgChart1"/>
    <dgm:cxn modelId="{72D52426-9B3C-4286-A00B-10152ECA7A17}" srcId="{FD5A6E7A-83CF-400B-948F-A4291A6D3F3D}" destId="{6AB969D0-4B45-489E-AC6A-F072AEF17544}" srcOrd="0" destOrd="0" parTransId="{382AC2D7-57E4-4EC9-BB7A-D6105DD1ED14}" sibTransId="{E0826CA2-191F-42F1-84C0-3F9044BE5152}"/>
    <dgm:cxn modelId="{C135ED9F-D9EB-44A8-98F9-A0E5561E1902}" type="presOf" srcId="{C625C53A-055D-40AC-908B-A9A9A446A0B4}" destId="{58E98FE4-52DF-4829-A29F-AF07FF911B54}" srcOrd="1" destOrd="0" presId="urn:microsoft.com/office/officeart/2005/8/layout/orgChart1"/>
    <dgm:cxn modelId="{553AA686-20A0-4801-AB64-D59F91C16AAD}" srcId="{2866F676-4169-4D03-9BAD-777538482D61}" destId="{CC264AC1-E114-4C48-924B-9139C4B11121}" srcOrd="1" destOrd="0" parTransId="{4E366E0D-B3E4-4497-89DA-E3EA6666663D}" sibTransId="{310349AA-0242-498A-81D0-67AAF2DCB176}"/>
    <dgm:cxn modelId="{75CE3499-EC14-49B8-8202-A045E212E5E9}" type="presOf" srcId="{E4B8C0E8-D21B-4CBB-A3F2-F99DF8BF8D26}" destId="{24C1C3BD-0941-46C2-9B88-38190AC00902}" srcOrd="0" destOrd="0" presId="urn:microsoft.com/office/officeart/2005/8/layout/orgChart1"/>
    <dgm:cxn modelId="{6162FC5D-BEB3-42B1-ADD2-B1AAC291CC28}" type="presOf" srcId="{6AB969D0-4B45-489E-AC6A-F072AEF17544}" destId="{076785BC-51D9-4EF7-80C3-293146B7F12E}" srcOrd="1" destOrd="0" presId="urn:microsoft.com/office/officeart/2005/8/layout/orgChart1"/>
    <dgm:cxn modelId="{9B2E2C80-1AF8-4764-B208-0F5A4FFCE946}" type="presOf" srcId="{51B9D8DC-12AB-4E44-AE5D-C1617CDA859F}" destId="{F2B803B1-3B83-49D2-89DD-08D0B7FB629A}" srcOrd="1" destOrd="0" presId="urn:microsoft.com/office/officeart/2005/8/layout/orgChart1"/>
    <dgm:cxn modelId="{C56F9F42-80F4-4F0E-B87A-5573E0332F89}" srcId="{2866F676-4169-4D03-9BAD-777538482D61}" destId="{51B9D8DC-12AB-4E44-AE5D-C1617CDA859F}" srcOrd="3" destOrd="0" parTransId="{BA0C89F5-A321-4BCF-BB15-42480270E681}" sibTransId="{D0C81049-8F94-4ADB-81F6-74D4605B92C0}"/>
    <dgm:cxn modelId="{15BF181E-6758-458C-A4AA-5CDF80E547D4}" type="presOf" srcId="{BA0C89F5-A321-4BCF-BB15-42480270E681}" destId="{0BD8F89D-863E-42AD-9C83-57469D4A5881}" srcOrd="0" destOrd="0" presId="urn:microsoft.com/office/officeart/2005/8/layout/orgChart1"/>
    <dgm:cxn modelId="{40D87C24-3AD7-4B66-A74F-D3E3A94789CD}" type="presParOf" srcId="{48E1041F-FC21-4B39-8F20-2C7ECA55D7DA}" destId="{51A88769-669A-43D5-944B-62A2D15F9774}" srcOrd="0" destOrd="0" presId="urn:microsoft.com/office/officeart/2005/8/layout/orgChart1"/>
    <dgm:cxn modelId="{EB06B4EA-B555-46DB-9CDA-6F4E482BDECD}" type="presParOf" srcId="{51A88769-669A-43D5-944B-62A2D15F9774}" destId="{37E01395-D3A9-49D2-9079-81B437E6922A}" srcOrd="0" destOrd="0" presId="urn:microsoft.com/office/officeart/2005/8/layout/orgChart1"/>
    <dgm:cxn modelId="{077DCD56-F6BD-4788-9CB4-79FD936221A2}" type="presParOf" srcId="{37E01395-D3A9-49D2-9079-81B437E6922A}" destId="{3567F3F1-4382-4EA6-A346-5C1C4CA55356}" srcOrd="0" destOrd="0" presId="urn:microsoft.com/office/officeart/2005/8/layout/orgChart1"/>
    <dgm:cxn modelId="{9849FB4C-C985-450E-8C6B-6FD139CCC876}" type="presParOf" srcId="{37E01395-D3A9-49D2-9079-81B437E6922A}" destId="{E2D0ED8E-D826-4042-A7F2-F8C862C43B15}" srcOrd="1" destOrd="0" presId="urn:microsoft.com/office/officeart/2005/8/layout/orgChart1"/>
    <dgm:cxn modelId="{6ADBF181-650D-426F-95C3-3569E5108B9D}" type="presParOf" srcId="{51A88769-669A-43D5-944B-62A2D15F9774}" destId="{3B330DAC-A472-4030-B90A-CBFC62859C54}" srcOrd="1" destOrd="0" presId="urn:microsoft.com/office/officeart/2005/8/layout/orgChart1"/>
    <dgm:cxn modelId="{7B0D5841-E1F5-4AFF-AEB7-E0A8C0AA2097}" type="presParOf" srcId="{3B330DAC-A472-4030-B90A-CBFC62859C54}" destId="{D59804BC-1965-4B52-863B-37BF717E08CA}" srcOrd="0" destOrd="0" presId="urn:microsoft.com/office/officeart/2005/8/layout/orgChart1"/>
    <dgm:cxn modelId="{D448C9ED-EBDE-4D62-BF42-12C8C290102A}" type="presParOf" srcId="{3B330DAC-A472-4030-B90A-CBFC62859C54}" destId="{CDFBF25A-C3F9-4304-8078-795ED2200D53}" srcOrd="1" destOrd="0" presId="urn:microsoft.com/office/officeart/2005/8/layout/orgChart1"/>
    <dgm:cxn modelId="{EB611CFA-EF5A-4432-A63F-FE85067C7560}" type="presParOf" srcId="{CDFBF25A-C3F9-4304-8078-795ED2200D53}" destId="{A6C6387B-0058-404E-95C9-7F9B51B19231}" srcOrd="0" destOrd="0" presId="urn:microsoft.com/office/officeart/2005/8/layout/orgChart1"/>
    <dgm:cxn modelId="{EEA76111-DF37-4E01-AEE1-E33DC9986087}" type="presParOf" srcId="{A6C6387B-0058-404E-95C9-7F9B51B19231}" destId="{67296DA8-A647-46AD-A7EA-F2961CE65862}" srcOrd="0" destOrd="0" presId="urn:microsoft.com/office/officeart/2005/8/layout/orgChart1"/>
    <dgm:cxn modelId="{2C850364-C1CE-4F19-86DF-C2A24ACB0104}" type="presParOf" srcId="{A6C6387B-0058-404E-95C9-7F9B51B19231}" destId="{816834ED-161E-4376-B574-DEC660585067}" srcOrd="1" destOrd="0" presId="urn:microsoft.com/office/officeart/2005/8/layout/orgChart1"/>
    <dgm:cxn modelId="{58C1EDED-950A-4410-A78D-45D908087957}" type="presParOf" srcId="{CDFBF25A-C3F9-4304-8078-795ED2200D53}" destId="{C6AF4715-4477-4119-82AC-875F0BD8E52F}" srcOrd="1" destOrd="0" presId="urn:microsoft.com/office/officeart/2005/8/layout/orgChart1"/>
    <dgm:cxn modelId="{8C2524BF-75B7-4E1A-B5B9-6B1D418A7535}" type="presParOf" srcId="{CDFBF25A-C3F9-4304-8078-795ED2200D53}" destId="{481FD865-2552-4FBF-8E9A-F672835D5FD2}" srcOrd="2" destOrd="0" presId="urn:microsoft.com/office/officeart/2005/8/layout/orgChart1"/>
    <dgm:cxn modelId="{8ABBCC11-2564-48BB-83B6-7074D16CA45C}" type="presParOf" srcId="{3B330DAC-A472-4030-B90A-CBFC62859C54}" destId="{F3DEF7F8-A402-4EE3-91BA-7178AB439309}" srcOrd="2" destOrd="0" presId="urn:microsoft.com/office/officeart/2005/8/layout/orgChart1"/>
    <dgm:cxn modelId="{CF6CBF0E-E05E-49DD-B916-1DF4327497AF}" type="presParOf" srcId="{3B330DAC-A472-4030-B90A-CBFC62859C54}" destId="{2407A5DD-BDC5-4C9A-8A7E-3C352B3F746D}" srcOrd="3" destOrd="0" presId="urn:microsoft.com/office/officeart/2005/8/layout/orgChart1"/>
    <dgm:cxn modelId="{F137785A-6CB0-4033-B7BD-0F04508B4845}" type="presParOf" srcId="{2407A5DD-BDC5-4C9A-8A7E-3C352B3F746D}" destId="{8198E0B1-71E9-49F4-97E4-EE3DBF4491AD}" srcOrd="0" destOrd="0" presId="urn:microsoft.com/office/officeart/2005/8/layout/orgChart1"/>
    <dgm:cxn modelId="{0105525C-0E31-4BDE-A9B3-44F2ED065153}" type="presParOf" srcId="{8198E0B1-71E9-49F4-97E4-EE3DBF4491AD}" destId="{6BD0C671-AAFF-4DFC-A9B6-591BB5630CBB}" srcOrd="0" destOrd="0" presId="urn:microsoft.com/office/officeart/2005/8/layout/orgChart1"/>
    <dgm:cxn modelId="{C549CDE8-DF3F-4CE8-B365-2FCB60450C49}" type="presParOf" srcId="{8198E0B1-71E9-49F4-97E4-EE3DBF4491AD}" destId="{A8785E7B-0A76-42FE-96FA-F3002CCE5F69}" srcOrd="1" destOrd="0" presId="urn:microsoft.com/office/officeart/2005/8/layout/orgChart1"/>
    <dgm:cxn modelId="{D225E439-F6C6-4D5E-B92F-CDB723E3D395}" type="presParOf" srcId="{2407A5DD-BDC5-4C9A-8A7E-3C352B3F746D}" destId="{50F1D277-7239-4A71-BD61-1E4EEDC3288F}" srcOrd="1" destOrd="0" presId="urn:microsoft.com/office/officeart/2005/8/layout/orgChart1"/>
    <dgm:cxn modelId="{65EB720C-6BDD-4FC4-A21C-4BFE21ECA4F7}" type="presParOf" srcId="{2407A5DD-BDC5-4C9A-8A7E-3C352B3F746D}" destId="{48C7288A-4F60-463B-A226-1D096C6D68DD}" srcOrd="2" destOrd="0" presId="urn:microsoft.com/office/officeart/2005/8/layout/orgChart1"/>
    <dgm:cxn modelId="{E8A3E69D-2837-467B-8641-E347D7AE5290}" type="presParOf" srcId="{3B330DAC-A472-4030-B90A-CBFC62859C54}" destId="{0BD8F89D-863E-42AD-9C83-57469D4A5881}" srcOrd="4" destOrd="0" presId="urn:microsoft.com/office/officeart/2005/8/layout/orgChart1"/>
    <dgm:cxn modelId="{5182E9D1-46E9-4345-8095-1E0692E5CC48}" type="presParOf" srcId="{3B330DAC-A472-4030-B90A-CBFC62859C54}" destId="{F7BA797B-D21F-4F88-B9BB-804A19ADBED7}" srcOrd="5" destOrd="0" presId="urn:microsoft.com/office/officeart/2005/8/layout/orgChart1"/>
    <dgm:cxn modelId="{693BFE2F-ACC3-4896-BCAD-13D49D258065}" type="presParOf" srcId="{F7BA797B-D21F-4F88-B9BB-804A19ADBED7}" destId="{AB80DF13-F64D-43F9-8329-29E8DDA6436A}" srcOrd="0" destOrd="0" presId="urn:microsoft.com/office/officeart/2005/8/layout/orgChart1"/>
    <dgm:cxn modelId="{E4F3B9EA-7E3C-4E44-8110-C21188A6E335}" type="presParOf" srcId="{AB80DF13-F64D-43F9-8329-29E8DDA6436A}" destId="{70B818A2-B904-4427-B6B4-8827339BD02C}" srcOrd="0" destOrd="0" presId="urn:microsoft.com/office/officeart/2005/8/layout/orgChart1"/>
    <dgm:cxn modelId="{59281A36-D0FE-461E-8AB3-189A1B14B4E3}" type="presParOf" srcId="{AB80DF13-F64D-43F9-8329-29E8DDA6436A}" destId="{F2B803B1-3B83-49D2-89DD-08D0B7FB629A}" srcOrd="1" destOrd="0" presId="urn:microsoft.com/office/officeart/2005/8/layout/orgChart1"/>
    <dgm:cxn modelId="{FA468EF5-88BA-443E-BB92-E384A1C33508}" type="presParOf" srcId="{F7BA797B-D21F-4F88-B9BB-804A19ADBED7}" destId="{4CF8FDC7-45AC-42D3-8FA1-05C23788789B}" srcOrd="1" destOrd="0" presId="urn:microsoft.com/office/officeart/2005/8/layout/orgChart1"/>
    <dgm:cxn modelId="{EBC33446-EF9D-42CA-9F22-1A952A3996B9}" type="presParOf" srcId="{F7BA797B-D21F-4F88-B9BB-804A19ADBED7}" destId="{657C375F-EBEF-4A7F-95B0-3C6EC30052F7}" srcOrd="2" destOrd="0" presId="urn:microsoft.com/office/officeart/2005/8/layout/orgChart1"/>
    <dgm:cxn modelId="{7DF923CD-3F58-4E32-8919-00BE2327DDF6}" type="presParOf" srcId="{3B330DAC-A472-4030-B90A-CBFC62859C54}" destId="{29E0DDE0-49B0-47B0-A93E-F0DF7AB9E9B9}" srcOrd="6" destOrd="0" presId="urn:microsoft.com/office/officeart/2005/8/layout/orgChart1"/>
    <dgm:cxn modelId="{58ABD0A8-BB0A-446C-9A27-74AE87E2D376}" type="presParOf" srcId="{3B330DAC-A472-4030-B90A-CBFC62859C54}" destId="{0CF2906B-A128-48A2-BA2F-B1A12F191DDE}" srcOrd="7" destOrd="0" presId="urn:microsoft.com/office/officeart/2005/8/layout/orgChart1"/>
    <dgm:cxn modelId="{12D208E2-FCCC-4684-A4A9-5416A396D403}" type="presParOf" srcId="{0CF2906B-A128-48A2-BA2F-B1A12F191DDE}" destId="{90A5CF0F-E831-492B-8525-D204440B6050}" srcOrd="0" destOrd="0" presId="urn:microsoft.com/office/officeart/2005/8/layout/orgChart1"/>
    <dgm:cxn modelId="{BE08A45B-CCBD-426A-9B6A-E64CC6099E6F}" type="presParOf" srcId="{90A5CF0F-E831-492B-8525-D204440B6050}" destId="{ECC400E8-460D-4E09-9139-42219DA4C3B6}" srcOrd="0" destOrd="0" presId="urn:microsoft.com/office/officeart/2005/8/layout/orgChart1"/>
    <dgm:cxn modelId="{5B815ABC-040C-4B1D-8281-336C15616431}" type="presParOf" srcId="{90A5CF0F-E831-492B-8525-D204440B6050}" destId="{58E98FE4-52DF-4829-A29F-AF07FF911B54}" srcOrd="1" destOrd="0" presId="urn:microsoft.com/office/officeart/2005/8/layout/orgChart1"/>
    <dgm:cxn modelId="{36EFF98E-3261-4293-89FA-9AA8D872A17E}" type="presParOf" srcId="{0CF2906B-A128-48A2-BA2F-B1A12F191DDE}" destId="{9A0413A9-CD98-4C9B-A10F-40C186E5CEC1}" srcOrd="1" destOrd="0" presId="urn:microsoft.com/office/officeart/2005/8/layout/orgChart1"/>
    <dgm:cxn modelId="{7A7C4195-9BB3-4BC7-AD70-815910D89671}" type="presParOf" srcId="{0CF2906B-A128-48A2-BA2F-B1A12F191DDE}" destId="{FB4F9932-3284-45A3-9B56-FF26A964CB16}" srcOrd="2" destOrd="0" presId="urn:microsoft.com/office/officeart/2005/8/layout/orgChart1"/>
    <dgm:cxn modelId="{60733BCA-111F-4BB6-88E1-16DFD6A54FAC}" type="presParOf" srcId="{3B330DAC-A472-4030-B90A-CBFC62859C54}" destId="{62A2752E-C634-4895-B826-F8D61D3A58B0}" srcOrd="8" destOrd="0" presId="urn:microsoft.com/office/officeart/2005/8/layout/orgChart1"/>
    <dgm:cxn modelId="{0BD007BA-14B6-4D84-9786-DF52D5F4F472}" type="presParOf" srcId="{3B330DAC-A472-4030-B90A-CBFC62859C54}" destId="{73B159A8-AE28-4587-A865-160B40786DAE}" srcOrd="9" destOrd="0" presId="urn:microsoft.com/office/officeart/2005/8/layout/orgChart1"/>
    <dgm:cxn modelId="{ACE8E74C-4378-4933-B90F-D72654F69BA2}" type="presParOf" srcId="{73B159A8-AE28-4587-A865-160B40786DAE}" destId="{9072092D-734F-4AC0-8EBE-8BBE79494C90}" srcOrd="0" destOrd="0" presId="urn:microsoft.com/office/officeart/2005/8/layout/orgChart1"/>
    <dgm:cxn modelId="{F6066082-398D-4689-A384-6779DF6B130F}" type="presParOf" srcId="{9072092D-734F-4AC0-8EBE-8BBE79494C90}" destId="{1060C1F9-0F0E-4079-B639-C2E5E1E17F32}" srcOrd="0" destOrd="0" presId="urn:microsoft.com/office/officeart/2005/8/layout/orgChart1"/>
    <dgm:cxn modelId="{4A39A36A-09D2-4E81-BF23-5F8A28B172A3}" type="presParOf" srcId="{9072092D-734F-4AC0-8EBE-8BBE79494C90}" destId="{4C417763-F586-4D9B-A592-0BAD71FD16FE}" srcOrd="1" destOrd="0" presId="urn:microsoft.com/office/officeart/2005/8/layout/orgChart1"/>
    <dgm:cxn modelId="{9806DCD9-A1FB-4A16-9CDB-58A33B7BEB32}" type="presParOf" srcId="{73B159A8-AE28-4587-A865-160B40786DAE}" destId="{0F45578D-0ED0-4D2D-B1E3-2E82943DCDF3}" srcOrd="1" destOrd="0" presId="urn:microsoft.com/office/officeart/2005/8/layout/orgChart1"/>
    <dgm:cxn modelId="{B205651C-8F49-489D-A53A-BA438EA7319F}" type="presParOf" srcId="{73B159A8-AE28-4587-A865-160B40786DAE}" destId="{F247FC4E-E6EA-4EB4-A0AF-BDA38743A86F}" srcOrd="2" destOrd="0" presId="urn:microsoft.com/office/officeart/2005/8/layout/orgChart1"/>
    <dgm:cxn modelId="{737EBE62-165D-45B1-B029-F9BE37653709}" type="presParOf" srcId="{F247FC4E-E6EA-4EB4-A0AF-BDA38743A86F}" destId="{B2D527AA-0930-43B2-91CD-18763183916A}" srcOrd="0" destOrd="0" presId="urn:microsoft.com/office/officeart/2005/8/layout/orgChart1"/>
    <dgm:cxn modelId="{CCF47065-7C4B-4898-82FD-33DAD2B1DCF7}" type="presParOf" srcId="{F247FC4E-E6EA-4EB4-A0AF-BDA38743A86F}" destId="{5AD44768-0A6D-44ED-BC03-4E3CD6E5D3DB}" srcOrd="1" destOrd="0" presId="urn:microsoft.com/office/officeart/2005/8/layout/orgChart1"/>
    <dgm:cxn modelId="{1D38D467-4630-4E30-B86F-7289D8A17B01}" type="presParOf" srcId="{5AD44768-0A6D-44ED-BC03-4E3CD6E5D3DB}" destId="{B43524FC-3253-42A4-ADCE-74C22F06345F}" srcOrd="0" destOrd="0" presId="urn:microsoft.com/office/officeart/2005/8/layout/orgChart1"/>
    <dgm:cxn modelId="{8E9A7EA8-68AF-435A-8068-3144C12C60D0}" type="presParOf" srcId="{B43524FC-3253-42A4-ADCE-74C22F06345F}" destId="{9ED2F094-1B28-4ADD-AA8A-2D1719740181}" srcOrd="0" destOrd="0" presId="urn:microsoft.com/office/officeart/2005/8/layout/orgChart1"/>
    <dgm:cxn modelId="{077BE658-1CAB-429E-AA60-0340704625C1}" type="presParOf" srcId="{B43524FC-3253-42A4-ADCE-74C22F06345F}" destId="{076785BC-51D9-4EF7-80C3-293146B7F12E}" srcOrd="1" destOrd="0" presId="urn:microsoft.com/office/officeart/2005/8/layout/orgChart1"/>
    <dgm:cxn modelId="{DF2ADE23-EB47-43D1-AE2C-6772168F0CB5}" type="presParOf" srcId="{5AD44768-0A6D-44ED-BC03-4E3CD6E5D3DB}" destId="{25ACFA40-3AAE-486C-A3A3-88367CABD471}" srcOrd="1" destOrd="0" presId="urn:microsoft.com/office/officeart/2005/8/layout/orgChart1"/>
    <dgm:cxn modelId="{D69D76CE-8883-43D4-8008-DC22D509FA95}" type="presParOf" srcId="{5AD44768-0A6D-44ED-BC03-4E3CD6E5D3DB}" destId="{A730AE6F-31A2-4B64-BFA6-9559A9813FF5}" srcOrd="2" destOrd="0" presId="urn:microsoft.com/office/officeart/2005/8/layout/orgChart1"/>
    <dgm:cxn modelId="{D91F9629-6D76-4F5A-8942-236590C3548E}" type="presParOf" srcId="{3B330DAC-A472-4030-B90A-CBFC62859C54}" destId="{D4200ADD-AAFC-4B80-B74B-C53FB5E70ACF}" srcOrd="10" destOrd="0" presId="urn:microsoft.com/office/officeart/2005/8/layout/orgChart1"/>
    <dgm:cxn modelId="{1BD6BE60-B884-49B3-8B74-50F0CC810682}" type="presParOf" srcId="{3B330DAC-A472-4030-B90A-CBFC62859C54}" destId="{E46BB698-F0E3-4D73-B6A1-7A4221BD9AA5}" srcOrd="11" destOrd="0" presId="urn:microsoft.com/office/officeart/2005/8/layout/orgChart1"/>
    <dgm:cxn modelId="{24727A22-8D3E-4D6F-8E33-E6C41D02F859}" type="presParOf" srcId="{E46BB698-F0E3-4D73-B6A1-7A4221BD9AA5}" destId="{EE174E68-FD80-4BE3-BA07-EA8545657BD2}" srcOrd="0" destOrd="0" presId="urn:microsoft.com/office/officeart/2005/8/layout/orgChart1"/>
    <dgm:cxn modelId="{6124EC41-2BE5-43AC-8B22-76494F9F69A1}" type="presParOf" srcId="{EE174E68-FD80-4BE3-BA07-EA8545657BD2}" destId="{42E0794C-A2B7-4FA6-880A-3C5294CD3181}" srcOrd="0" destOrd="0" presId="urn:microsoft.com/office/officeart/2005/8/layout/orgChart1"/>
    <dgm:cxn modelId="{5C526B1F-6511-45B1-BDF9-DC2C26AC09FF}" type="presParOf" srcId="{EE174E68-FD80-4BE3-BA07-EA8545657BD2}" destId="{6B360C3B-D46C-4689-85BC-956D7CE322A7}" srcOrd="1" destOrd="0" presId="urn:microsoft.com/office/officeart/2005/8/layout/orgChart1"/>
    <dgm:cxn modelId="{71E1E676-577E-45CE-88E3-81A9E001773F}" type="presParOf" srcId="{E46BB698-F0E3-4D73-B6A1-7A4221BD9AA5}" destId="{8B634B8F-0938-444C-B694-2DF9F0434952}" srcOrd="1" destOrd="0" presId="urn:microsoft.com/office/officeart/2005/8/layout/orgChart1"/>
    <dgm:cxn modelId="{BFA36923-EF89-493F-88BE-3A28C8219E23}" type="presParOf" srcId="{E46BB698-F0E3-4D73-B6A1-7A4221BD9AA5}" destId="{F0B1B5D7-00BB-4A77-96D3-C1F3ED74DA49}" srcOrd="2" destOrd="0" presId="urn:microsoft.com/office/officeart/2005/8/layout/orgChart1"/>
    <dgm:cxn modelId="{FD7AB42E-BADD-4728-AB85-CC045DCC1FEB}" type="presParOf" srcId="{3B330DAC-A472-4030-B90A-CBFC62859C54}" destId="{E254BC27-1309-44CF-9DD8-510DAA8181FB}" srcOrd="12" destOrd="0" presId="urn:microsoft.com/office/officeart/2005/8/layout/orgChart1"/>
    <dgm:cxn modelId="{A71417EE-BB01-48BC-BC0D-792115286E9F}" type="presParOf" srcId="{3B330DAC-A472-4030-B90A-CBFC62859C54}" destId="{79D992A9-26EF-4E04-822D-63B65E0981C6}" srcOrd="13" destOrd="0" presId="urn:microsoft.com/office/officeart/2005/8/layout/orgChart1"/>
    <dgm:cxn modelId="{632BEEAE-05D6-468A-B2CB-9394E6A5ACED}" type="presParOf" srcId="{79D992A9-26EF-4E04-822D-63B65E0981C6}" destId="{323C9A32-8B11-4D95-BD98-EA284D571B9D}" srcOrd="0" destOrd="0" presId="urn:microsoft.com/office/officeart/2005/8/layout/orgChart1"/>
    <dgm:cxn modelId="{61587E84-FFA2-4D7D-99AC-BBDFE60B48E1}" type="presParOf" srcId="{323C9A32-8B11-4D95-BD98-EA284D571B9D}" destId="{AA31E3EA-EE26-4EEA-9C5C-415810A953E9}" srcOrd="0" destOrd="0" presId="urn:microsoft.com/office/officeart/2005/8/layout/orgChart1"/>
    <dgm:cxn modelId="{7C3262E8-2FA5-454F-9648-4C2B160CEA77}" type="presParOf" srcId="{323C9A32-8B11-4D95-BD98-EA284D571B9D}" destId="{3E8DF0A0-31BB-4209-9607-7BA28C9B646E}" srcOrd="1" destOrd="0" presId="urn:microsoft.com/office/officeart/2005/8/layout/orgChart1"/>
    <dgm:cxn modelId="{DB04135E-8E33-4B9F-A942-2668C5E84F6E}" type="presParOf" srcId="{79D992A9-26EF-4E04-822D-63B65E0981C6}" destId="{51071F95-5643-4276-A499-DB0A620B908B}" srcOrd="1" destOrd="0" presId="urn:microsoft.com/office/officeart/2005/8/layout/orgChart1"/>
    <dgm:cxn modelId="{06EC16E5-74B7-460D-9E1B-F6F7BB5BA71F}" type="presParOf" srcId="{79D992A9-26EF-4E04-822D-63B65E0981C6}" destId="{2FE7ED62-634E-4A83-B453-155F1B047E17}" srcOrd="2" destOrd="0" presId="urn:microsoft.com/office/officeart/2005/8/layout/orgChart1"/>
    <dgm:cxn modelId="{999B56CA-9D54-4C65-8480-E0C9C69ED244}" type="presParOf" srcId="{3B330DAC-A472-4030-B90A-CBFC62859C54}" destId="{3EB4E7A8-19E7-49E8-9DFD-8D24A03F7363}" srcOrd="14" destOrd="0" presId="urn:microsoft.com/office/officeart/2005/8/layout/orgChart1"/>
    <dgm:cxn modelId="{18631BBB-3B2E-45FD-9707-3DE654442999}" type="presParOf" srcId="{3B330DAC-A472-4030-B90A-CBFC62859C54}" destId="{2940EA0E-4D76-4E06-A68C-573A0AD4383B}" srcOrd="15" destOrd="0" presId="urn:microsoft.com/office/officeart/2005/8/layout/orgChart1"/>
    <dgm:cxn modelId="{4F0A75DA-BB54-463B-92CF-83C86D400B0B}" type="presParOf" srcId="{2940EA0E-4D76-4E06-A68C-573A0AD4383B}" destId="{7F213A56-7DD4-46E7-A88A-40AD4C6D8A66}" srcOrd="0" destOrd="0" presId="urn:microsoft.com/office/officeart/2005/8/layout/orgChart1"/>
    <dgm:cxn modelId="{A94327F2-DDCC-490D-A43B-2FAF2F0A2694}" type="presParOf" srcId="{7F213A56-7DD4-46E7-A88A-40AD4C6D8A66}" destId="{D32872D0-BAEC-447B-983F-289DC8B93D88}" srcOrd="0" destOrd="0" presId="urn:microsoft.com/office/officeart/2005/8/layout/orgChart1"/>
    <dgm:cxn modelId="{081E5BF7-CE22-42E5-A04E-C71B59AEF0DC}" type="presParOf" srcId="{7F213A56-7DD4-46E7-A88A-40AD4C6D8A66}" destId="{20845D52-47AB-4F83-AFCD-0947B67D6DC2}" srcOrd="1" destOrd="0" presId="urn:microsoft.com/office/officeart/2005/8/layout/orgChart1"/>
    <dgm:cxn modelId="{991CFCA7-D289-48D6-875C-604EB585F31F}" type="presParOf" srcId="{2940EA0E-4D76-4E06-A68C-573A0AD4383B}" destId="{7C1EF613-ED62-43DE-9DD2-E8C2CFA07E86}" srcOrd="1" destOrd="0" presId="urn:microsoft.com/office/officeart/2005/8/layout/orgChart1"/>
    <dgm:cxn modelId="{E8DBF67A-DF7E-4C50-A5BB-DA7591B3EC3E}" type="presParOf" srcId="{2940EA0E-4D76-4E06-A68C-573A0AD4383B}" destId="{99AA3BAB-4172-4FA3-9CD9-F0B24A27D077}" srcOrd="2" destOrd="0" presId="urn:microsoft.com/office/officeart/2005/8/layout/orgChart1"/>
    <dgm:cxn modelId="{3D646F44-46B8-4B57-8FAC-F026DA3C70FF}" type="presParOf" srcId="{3B330DAC-A472-4030-B90A-CBFC62859C54}" destId="{62C1BDC1-348F-457A-8621-66E7244A8530}" srcOrd="16" destOrd="0" presId="urn:microsoft.com/office/officeart/2005/8/layout/orgChart1"/>
    <dgm:cxn modelId="{2A0BF20A-CFD2-47E8-9037-265861E62BE4}" type="presParOf" srcId="{3B330DAC-A472-4030-B90A-CBFC62859C54}" destId="{87DEB1FF-11F8-4F79-9E24-6379A814DDD8}" srcOrd="17" destOrd="0" presId="urn:microsoft.com/office/officeart/2005/8/layout/orgChart1"/>
    <dgm:cxn modelId="{D47B4147-DAEC-46D6-BCDE-486EFD82C383}" type="presParOf" srcId="{87DEB1FF-11F8-4F79-9E24-6379A814DDD8}" destId="{0908F72D-DF11-49FC-8F95-CB8A711A1D89}" srcOrd="0" destOrd="0" presId="urn:microsoft.com/office/officeart/2005/8/layout/orgChart1"/>
    <dgm:cxn modelId="{4A53B8E4-CFD9-43F1-B3F0-7603C08CA14A}" type="presParOf" srcId="{0908F72D-DF11-49FC-8F95-CB8A711A1D89}" destId="{68A2A74E-8AEF-4F10-99AB-30EA81C7EDE7}" srcOrd="0" destOrd="0" presId="urn:microsoft.com/office/officeart/2005/8/layout/orgChart1"/>
    <dgm:cxn modelId="{5BAED26B-F3DB-4756-98C2-3A8A4348F2DA}" type="presParOf" srcId="{0908F72D-DF11-49FC-8F95-CB8A711A1D89}" destId="{07E35EB9-8D45-4B82-B14E-572DE026863A}" srcOrd="1" destOrd="0" presId="urn:microsoft.com/office/officeart/2005/8/layout/orgChart1"/>
    <dgm:cxn modelId="{389204F7-9672-452E-8B73-DF0788750474}" type="presParOf" srcId="{87DEB1FF-11F8-4F79-9E24-6379A814DDD8}" destId="{465CD6E3-198B-42E9-B4F1-5FD843BFAD3B}" srcOrd="1" destOrd="0" presId="urn:microsoft.com/office/officeart/2005/8/layout/orgChart1"/>
    <dgm:cxn modelId="{F9EF495D-AD0B-4362-B6F8-7A6696FD429F}" type="presParOf" srcId="{87DEB1FF-11F8-4F79-9E24-6379A814DDD8}" destId="{43E799A1-F569-453C-81FA-51997A62365A}" srcOrd="2" destOrd="0" presId="urn:microsoft.com/office/officeart/2005/8/layout/orgChart1"/>
    <dgm:cxn modelId="{797B1CFC-1E59-43FA-9C44-BD9B1A67F8E5}" type="presParOf" srcId="{51A88769-669A-43D5-944B-62A2D15F9774}" destId="{403B54B8-5962-4699-9E69-CE0D9A57782D}" srcOrd="2" destOrd="0" presId="urn:microsoft.com/office/officeart/2005/8/layout/orgChart1"/>
    <dgm:cxn modelId="{A5F4ACAA-9A92-4AAC-BAC0-6FF4E5B13C3D}" type="presParOf" srcId="{403B54B8-5962-4699-9E69-CE0D9A57782D}" destId="{24C1C3BD-0941-46C2-9B88-38190AC00902}" srcOrd="0" destOrd="0" presId="urn:microsoft.com/office/officeart/2005/8/layout/orgChart1"/>
    <dgm:cxn modelId="{14E26308-DA35-49C5-B70A-405BCF7F4416}" type="presParOf" srcId="{403B54B8-5962-4699-9E69-CE0D9A57782D}" destId="{87EAE8CB-EAD2-4C59-98B1-45EAB444EBC3}" srcOrd="1" destOrd="0" presId="urn:microsoft.com/office/officeart/2005/8/layout/orgChart1"/>
    <dgm:cxn modelId="{38BD91A5-8C34-4FB7-9841-839C96D785CD}" type="presParOf" srcId="{87EAE8CB-EAD2-4C59-98B1-45EAB444EBC3}" destId="{60EA6188-633E-437C-9265-20FAC138E67B}" srcOrd="0" destOrd="0" presId="urn:microsoft.com/office/officeart/2005/8/layout/orgChart1"/>
    <dgm:cxn modelId="{938BD312-1938-4177-960E-A848B7A035D6}" type="presParOf" srcId="{60EA6188-633E-437C-9265-20FAC138E67B}" destId="{A53285C4-221E-41C4-9BA1-925A53E5747E}" srcOrd="0" destOrd="0" presId="urn:microsoft.com/office/officeart/2005/8/layout/orgChart1"/>
    <dgm:cxn modelId="{1D652965-6E2D-4D88-AA2A-95D718B4EE9A}" type="presParOf" srcId="{60EA6188-633E-437C-9265-20FAC138E67B}" destId="{2B62AAF9-C126-4D71-AED5-E5AA9A2FD81D}" srcOrd="1" destOrd="0" presId="urn:microsoft.com/office/officeart/2005/8/layout/orgChart1"/>
    <dgm:cxn modelId="{26975448-2A55-488A-A326-5913A9C5F3F2}" type="presParOf" srcId="{87EAE8CB-EAD2-4C59-98B1-45EAB444EBC3}" destId="{CA0AB397-0379-4114-87FF-A36C31A6AA04}" srcOrd="1" destOrd="0" presId="urn:microsoft.com/office/officeart/2005/8/layout/orgChart1"/>
    <dgm:cxn modelId="{7CD34517-B9ED-42C6-8BB5-F7D30F4E82B1}" type="presParOf" srcId="{87EAE8CB-EAD2-4C59-98B1-45EAB444EBC3}" destId="{50F71EB4-0726-4E6D-A343-BFB2512A2316}"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DC751F-5066-49FF-8EE8-D3F85F94022D}">
      <dsp:nvSpPr>
        <dsp:cNvPr id="0" name=""/>
        <dsp:cNvSpPr/>
      </dsp:nvSpPr>
      <dsp:spPr>
        <a:xfrm>
          <a:off x="1586976" y="66913"/>
          <a:ext cx="2768059" cy="27680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latin typeface="Arial" charset="0"/>
            </a:rPr>
            <a:t>IRINs: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latin typeface="Arial" charset="0"/>
            </a:rPr>
            <a:t>Tom </a:t>
          </a:r>
          <a:r>
            <a:rPr kumimoji="0" lang="en-US" sz="2000" b="1" i="0" u="none" strike="noStrike" kern="1200" cap="none" normalizeH="0" baseline="0" dirty="0" err="1" smtClean="0">
              <a:ln>
                <a:noFill/>
              </a:ln>
              <a:solidFill>
                <a:srgbClr val="003300"/>
              </a:solidFill>
              <a:effectLst/>
              <a:latin typeface="Arial" charset="0"/>
            </a:rPr>
            <a:t>Mellin</a:t>
          </a:r>
          <a:endParaRPr kumimoji="0" lang="en-US" sz="2000" b="1" i="0" u="none" strike="noStrike" kern="1200"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latin typeface="Arial" charset="0"/>
            </a:rPr>
            <a:t>National IR Program Manager</a:t>
          </a:r>
        </a:p>
      </dsp:txBody>
      <dsp:txXfrm>
        <a:off x="1956051" y="551323"/>
        <a:ext cx="2029909" cy="1245626"/>
      </dsp:txXfrm>
    </dsp:sp>
    <dsp:sp modelId="{D5598543-90A1-482A-949A-B09A4ACEEBC2}">
      <dsp:nvSpPr>
        <dsp:cNvPr id="0" name=""/>
        <dsp:cNvSpPr/>
      </dsp:nvSpPr>
      <dsp:spPr>
        <a:xfrm>
          <a:off x="2585784" y="1863826"/>
          <a:ext cx="2768059" cy="27680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Pilots: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Dan Johnson</a:t>
          </a:r>
        </a:p>
      </dsp:txBody>
      <dsp:txXfrm>
        <a:off x="3432349" y="2578908"/>
        <a:ext cx="1660835" cy="1522432"/>
      </dsp:txXfrm>
    </dsp:sp>
    <dsp:sp modelId="{CF4233C1-0BBD-4BDE-B700-42BBBF35417E}">
      <dsp:nvSpPr>
        <dsp:cNvPr id="0" name=""/>
        <dsp:cNvSpPr/>
      </dsp:nvSpPr>
      <dsp:spPr>
        <a:xfrm>
          <a:off x="588169" y="1863826"/>
          <a:ext cx="2768059" cy="27680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latin typeface="Arial" charset="0"/>
            </a:rPr>
            <a:t>IR Techs:</a:t>
          </a:r>
          <a:endParaRPr kumimoji="0" lang="en-US" sz="2000" b="0" i="0" u="none" strike="noStrike" kern="1200"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Woody Smith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Charles ‘</a:t>
          </a:r>
          <a:r>
            <a:rPr kumimoji="0" lang="en-US" sz="2000" b="1" i="0" u="none" strike="noStrike" kern="1200" cap="none" normalizeH="0" baseline="0" dirty="0" err="1" smtClean="0">
              <a:ln>
                <a:noFill/>
              </a:ln>
              <a:solidFill>
                <a:srgbClr val="003300"/>
              </a:solidFill>
              <a:effectLst>
                <a:outerShdw blurRad="38100" dist="38100" dir="2700000" algn="tl">
                  <a:srgbClr val="C0C0C0"/>
                </a:outerShdw>
              </a:effectLst>
              <a:latin typeface="Arial" charset="0"/>
            </a:rPr>
            <a:t>Kaz</a:t>
          </a: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 </a:t>
          </a:r>
          <a:r>
            <a:rPr kumimoji="0" lang="en-US" sz="2000" b="1" i="0" u="none" strike="noStrike" kern="1200" cap="none" normalizeH="0" baseline="0" dirty="0" err="1" smtClean="0">
              <a:ln>
                <a:noFill/>
              </a:ln>
              <a:solidFill>
                <a:srgbClr val="003300"/>
              </a:solidFill>
              <a:effectLst>
                <a:outerShdw blurRad="38100" dist="38100" dir="2700000" algn="tl">
                  <a:srgbClr val="C0C0C0"/>
                </a:outerShdw>
              </a:effectLst>
              <a:latin typeface="Arial" charset="0"/>
            </a:rPr>
            <a:t>Kazimir</a:t>
          </a:r>
          <a:endPar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endParaRPr>
        </a:p>
      </dsp:txBody>
      <dsp:txXfrm>
        <a:off x="848827" y="2578908"/>
        <a:ext cx="1660835" cy="152243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C1C3BD-0941-46C2-9B88-38190AC00902}">
      <dsp:nvSpPr>
        <dsp:cNvPr id="0" name=""/>
        <dsp:cNvSpPr/>
      </dsp:nvSpPr>
      <dsp:spPr>
        <a:xfrm>
          <a:off x="3988254" y="1214720"/>
          <a:ext cx="91440" cy="354092"/>
        </a:xfrm>
        <a:custGeom>
          <a:avLst/>
          <a:gdLst/>
          <a:ahLst/>
          <a:cxnLst/>
          <a:rect l="0" t="0" r="0" b="0"/>
          <a:pathLst>
            <a:path>
              <a:moveTo>
                <a:pt x="126545" y="0"/>
              </a:moveTo>
              <a:lnTo>
                <a:pt x="126545" y="354092"/>
              </a:lnTo>
              <a:lnTo>
                <a:pt x="45720" y="3540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C1BDC1-348F-457A-8621-66E7244A8530}">
      <dsp:nvSpPr>
        <dsp:cNvPr id="0" name=""/>
        <dsp:cNvSpPr/>
      </dsp:nvSpPr>
      <dsp:spPr>
        <a:xfrm>
          <a:off x="4114799" y="1214720"/>
          <a:ext cx="3725672" cy="708185"/>
        </a:xfrm>
        <a:custGeom>
          <a:avLst/>
          <a:gdLst/>
          <a:ahLst/>
          <a:cxnLst/>
          <a:rect l="0" t="0" r="0" b="0"/>
          <a:pathLst>
            <a:path>
              <a:moveTo>
                <a:pt x="0" y="0"/>
              </a:moveTo>
              <a:lnTo>
                <a:pt x="0" y="627360"/>
              </a:lnTo>
              <a:lnTo>
                <a:pt x="3725672" y="627360"/>
              </a:lnTo>
              <a:lnTo>
                <a:pt x="3725672"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B4E7A8-19E7-49E8-9DFD-8D24A03F7363}">
      <dsp:nvSpPr>
        <dsp:cNvPr id="0" name=""/>
        <dsp:cNvSpPr/>
      </dsp:nvSpPr>
      <dsp:spPr>
        <a:xfrm>
          <a:off x="4114799" y="1214720"/>
          <a:ext cx="2794254" cy="708185"/>
        </a:xfrm>
        <a:custGeom>
          <a:avLst/>
          <a:gdLst/>
          <a:ahLst/>
          <a:cxnLst/>
          <a:rect l="0" t="0" r="0" b="0"/>
          <a:pathLst>
            <a:path>
              <a:moveTo>
                <a:pt x="0" y="0"/>
              </a:moveTo>
              <a:lnTo>
                <a:pt x="0" y="627360"/>
              </a:lnTo>
              <a:lnTo>
                <a:pt x="2794254" y="627360"/>
              </a:lnTo>
              <a:lnTo>
                <a:pt x="2794254"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54BC27-1309-44CF-9DD8-510DAA8181FB}">
      <dsp:nvSpPr>
        <dsp:cNvPr id="0" name=""/>
        <dsp:cNvSpPr/>
      </dsp:nvSpPr>
      <dsp:spPr>
        <a:xfrm>
          <a:off x="4114799" y="1214720"/>
          <a:ext cx="1862836" cy="708185"/>
        </a:xfrm>
        <a:custGeom>
          <a:avLst/>
          <a:gdLst/>
          <a:ahLst/>
          <a:cxnLst/>
          <a:rect l="0" t="0" r="0" b="0"/>
          <a:pathLst>
            <a:path>
              <a:moveTo>
                <a:pt x="0" y="0"/>
              </a:moveTo>
              <a:lnTo>
                <a:pt x="0" y="627360"/>
              </a:lnTo>
              <a:lnTo>
                <a:pt x="1862836" y="627360"/>
              </a:lnTo>
              <a:lnTo>
                <a:pt x="1862836"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200ADD-AAFC-4B80-B74B-C53FB5E70ACF}">
      <dsp:nvSpPr>
        <dsp:cNvPr id="0" name=""/>
        <dsp:cNvSpPr/>
      </dsp:nvSpPr>
      <dsp:spPr>
        <a:xfrm>
          <a:off x="4114799" y="1214720"/>
          <a:ext cx="931418" cy="708185"/>
        </a:xfrm>
        <a:custGeom>
          <a:avLst/>
          <a:gdLst/>
          <a:ahLst/>
          <a:cxnLst/>
          <a:rect l="0" t="0" r="0" b="0"/>
          <a:pathLst>
            <a:path>
              <a:moveTo>
                <a:pt x="0" y="0"/>
              </a:moveTo>
              <a:lnTo>
                <a:pt x="0" y="627360"/>
              </a:lnTo>
              <a:lnTo>
                <a:pt x="931418" y="627360"/>
              </a:lnTo>
              <a:lnTo>
                <a:pt x="931418"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527AA-0930-43B2-91CD-18763183916A}">
      <dsp:nvSpPr>
        <dsp:cNvPr id="0" name=""/>
        <dsp:cNvSpPr/>
      </dsp:nvSpPr>
      <dsp:spPr>
        <a:xfrm>
          <a:off x="3988254" y="2307790"/>
          <a:ext cx="91440" cy="354092"/>
        </a:xfrm>
        <a:custGeom>
          <a:avLst/>
          <a:gdLst/>
          <a:ahLst/>
          <a:cxnLst/>
          <a:rect l="0" t="0" r="0" b="0"/>
          <a:pathLst>
            <a:path>
              <a:moveTo>
                <a:pt x="126545" y="0"/>
              </a:moveTo>
              <a:lnTo>
                <a:pt x="126545" y="354092"/>
              </a:lnTo>
              <a:lnTo>
                <a:pt x="45720" y="3540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A2752E-C634-4895-B826-F8D61D3A58B0}">
      <dsp:nvSpPr>
        <dsp:cNvPr id="0" name=""/>
        <dsp:cNvSpPr/>
      </dsp:nvSpPr>
      <dsp:spPr>
        <a:xfrm>
          <a:off x="4069079" y="1214720"/>
          <a:ext cx="91440" cy="708185"/>
        </a:xfrm>
        <a:custGeom>
          <a:avLst/>
          <a:gdLst/>
          <a:ahLst/>
          <a:cxnLst/>
          <a:rect l="0" t="0" r="0" b="0"/>
          <a:pathLst>
            <a:path>
              <a:moveTo>
                <a:pt x="45720" y="0"/>
              </a:moveTo>
              <a:lnTo>
                <a:pt x="45720"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E0DDE0-49B0-47B0-A93E-F0DF7AB9E9B9}">
      <dsp:nvSpPr>
        <dsp:cNvPr id="0" name=""/>
        <dsp:cNvSpPr/>
      </dsp:nvSpPr>
      <dsp:spPr>
        <a:xfrm>
          <a:off x="3183381" y="1214720"/>
          <a:ext cx="931418" cy="708185"/>
        </a:xfrm>
        <a:custGeom>
          <a:avLst/>
          <a:gdLst/>
          <a:ahLst/>
          <a:cxnLst/>
          <a:rect l="0" t="0" r="0" b="0"/>
          <a:pathLst>
            <a:path>
              <a:moveTo>
                <a:pt x="931418" y="0"/>
              </a:moveTo>
              <a:lnTo>
                <a:pt x="931418" y="627360"/>
              </a:lnTo>
              <a:lnTo>
                <a:pt x="0" y="627360"/>
              </a:lnTo>
              <a:lnTo>
                <a:pt x="0"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8F89D-863E-42AD-9C83-57469D4A5881}">
      <dsp:nvSpPr>
        <dsp:cNvPr id="0" name=""/>
        <dsp:cNvSpPr/>
      </dsp:nvSpPr>
      <dsp:spPr>
        <a:xfrm>
          <a:off x="2251963" y="1214720"/>
          <a:ext cx="1862836" cy="708185"/>
        </a:xfrm>
        <a:custGeom>
          <a:avLst/>
          <a:gdLst/>
          <a:ahLst/>
          <a:cxnLst/>
          <a:rect l="0" t="0" r="0" b="0"/>
          <a:pathLst>
            <a:path>
              <a:moveTo>
                <a:pt x="1862836" y="0"/>
              </a:moveTo>
              <a:lnTo>
                <a:pt x="1862836" y="627360"/>
              </a:lnTo>
              <a:lnTo>
                <a:pt x="0" y="627360"/>
              </a:lnTo>
              <a:lnTo>
                <a:pt x="0"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DEF7F8-A402-4EE3-91BA-7178AB439309}">
      <dsp:nvSpPr>
        <dsp:cNvPr id="0" name=""/>
        <dsp:cNvSpPr/>
      </dsp:nvSpPr>
      <dsp:spPr>
        <a:xfrm>
          <a:off x="1320545" y="1214720"/>
          <a:ext cx="2794254" cy="708185"/>
        </a:xfrm>
        <a:custGeom>
          <a:avLst/>
          <a:gdLst/>
          <a:ahLst/>
          <a:cxnLst/>
          <a:rect l="0" t="0" r="0" b="0"/>
          <a:pathLst>
            <a:path>
              <a:moveTo>
                <a:pt x="2794254" y="0"/>
              </a:moveTo>
              <a:lnTo>
                <a:pt x="2794254" y="627360"/>
              </a:lnTo>
              <a:lnTo>
                <a:pt x="0" y="627360"/>
              </a:lnTo>
              <a:lnTo>
                <a:pt x="0"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9804BC-1965-4B52-863B-37BF717E08CA}">
      <dsp:nvSpPr>
        <dsp:cNvPr id="0" name=""/>
        <dsp:cNvSpPr/>
      </dsp:nvSpPr>
      <dsp:spPr>
        <a:xfrm>
          <a:off x="389127" y="1214720"/>
          <a:ext cx="3725672" cy="708185"/>
        </a:xfrm>
        <a:custGeom>
          <a:avLst/>
          <a:gdLst/>
          <a:ahLst/>
          <a:cxnLst/>
          <a:rect l="0" t="0" r="0" b="0"/>
          <a:pathLst>
            <a:path>
              <a:moveTo>
                <a:pt x="3725672" y="0"/>
              </a:moveTo>
              <a:lnTo>
                <a:pt x="3725672" y="627360"/>
              </a:lnTo>
              <a:lnTo>
                <a:pt x="0" y="627360"/>
              </a:lnTo>
              <a:lnTo>
                <a:pt x="0" y="708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67F3F1-4382-4EA6-A346-5C1C4CA55356}">
      <dsp:nvSpPr>
        <dsp:cNvPr id="0" name=""/>
        <dsp:cNvSpPr/>
      </dsp:nvSpPr>
      <dsp:spPr>
        <a:xfrm>
          <a:off x="3505202" y="409575"/>
          <a:ext cx="1219195" cy="805145"/>
        </a:xfrm>
        <a:prstGeom prst="rect">
          <a:avLst/>
        </a:prstGeom>
        <a:solidFill>
          <a:schemeClr val="accent1">
            <a:hueOff val="0"/>
            <a:satOff val="0"/>
            <a:lumOff val="0"/>
            <a:alphaOff val="0"/>
          </a:schemeClr>
        </a:solidFill>
        <a:ln w="25400" cap="flat" cmpd="sng" algn="ctr">
          <a:solidFill>
            <a:schemeClr val="bg2"/>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Arial" charset="0"/>
            </a:rPr>
            <a:t>National IR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Arial" charset="0"/>
            </a:rPr>
            <a:t>Program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Arial" charset="0"/>
            </a:rPr>
            <a:t>Tom </a:t>
          </a:r>
          <a:r>
            <a:rPr kumimoji="0" lang="en-US" sz="1200" b="1" i="0" u="none" strike="noStrike" kern="1200" cap="none" normalizeH="0" baseline="0" dirty="0" err="1" smtClean="0">
              <a:ln>
                <a:noFill/>
              </a:ln>
              <a:solidFill>
                <a:schemeClr val="tx1"/>
              </a:solidFill>
              <a:effectLst>
                <a:outerShdw blurRad="38100" dist="38100" dir="2700000" algn="tl">
                  <a:srgbClr val="000000">
                    <a:alpha val="43137"/>
                  </a:srgbClr>
                </a:outerShdw>
              </a:effectLst>
              <a:latin typeface="Arial" charset="0"/>
            </a:rPr>
            <a:t>Mellin</a:t>
          </a:r>
          <a:endParaRPr kumimoji="0" lang="en-US" sz="1200" b="1" i="0" u="none" strike="noStrike" kern="1200" cap="none" normalizeH="0" baseline="0" dirty="0" smtClean="0">
            <a:ln>
              <a:noFill/>
            </a:ln>
            <a:solidFill>
              <a:schemeClr val="tx1"/>
            </a:solidFill>
            <a:effectLst>
              <a:outerShdw blurRad="38100" dist="38100" dir="2700000" algn="tl">
                <a:srgbClr val="000000">
                  <a:alpha val="43137"/>
                </a:srgbClr>
              </a:outerShdw>
            </a:effectLst>
            <a:latin typeface="Arial" charset="0"/>
          </a:endParaRPr>
        </a:p>
      </dsp:txBody>
      <dsp:txXfrm>
        <a:off x="3505202" y="409575"/>
        <a:ext cx="1219195" cy="805145"/>
      </dsp:txXfrm>
    </dsp:sp>
    <dsp:sp modelId="{67296DA8-A647-46AD-A7EA-F2961CE65862}">
      <dsp:nvSpPr>
        <dsp:cNvPr id="0" name=""/>
        <dsp:cNvSpPr/>
      </dsp:nvSpPr>
      <dsp:spPr>
        <a:xfrm>
          <a:off x="4244"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Northern</a:t>
          </a:r>
        </a:p>
      </dsp:txBody>
      <dsp:txXfrm>
        <a:off x="4244" y="1922906"/>
        <a:ext cx="769766" cy="384883"/>
      </dsp:txXfrm>
    </dsp:sp>
    <dsp:sp modelId="{6BD0C671-AAFF-4DFC-A9B6-591BB5630CBB}">
      <dsp:nvSpPr>
        <dsp:cNvPr id="0" name=""/>
        <dsp:cNvSpPr/>
      </dsp:nvSpPr>
      <dsp:spPr>
        <a:xfrm>
          <a:off x="935662"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Rocky Mtn</a:t>
          </a:r>
          <a:r>
            <a:rPr kumimoji="0" lang="en-US" sz="1000" b="1" i="0" u="none" strike="noStrike" kern="1200" cap="none" normalizeH="0" baseline="0" dirty="0" smtClean="0">
              <a:ln>
                <a:noFill/>
              </a:ln>
              <a:solidFill>
                <a:schemeClr val="tx1"/>
              </a:solidFill>
              <a:effectLst/>
              <a:latin typeface="Arial" charset="0"/>
            </a:rPr>
            <a:t>.</a:t>
          </a:r>
        </a:p>
      </dsp:txBody>
      <dsp:txXfrm>
        <a:off x="935662" y="1922906"/>
        <a:ext cx="769766" cy="384883"/>
      </dsp:txXfrm>
    </dsp:sp>
    <dsp:sp modelId="{70B818A2-B904-4427-B6B4-8827339BD02C}">
      <dsp:nvSpPr>
        <dsp:cNvPr id="0" name=""/>
        <dsp:cNvSpPr/>
      </dsp:nvSpPr>
      <dsp:spPr>
        <a:xfrm>
          <a:off x="1867080"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Southwest</a:t>
          </a:r>
        </a:p>
      </dsp:txBody>
      <dsp:txXfrm>
        <a:off x="1867080" y="1922906"/>
        <a:ext cx="769766" cy="384883"/>
      </dsp:txXfrm>
    </dsp:sp>
    <dsp:sp modelId="{ECC400E8-460D-4E09-9139-42219DA4C3B6}">
      <dsp:nvSpPr>
        <dsp:cNvPr id="0" name=""/>
        <dsp:cNvSpPr/>
      </dsp:nvSpPr>
      <dsp:spPr>
        <a:xfrm>
          <a:off x="2798498"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Great Basin</a:t>
          </a:r>
        </a:p>
      </dsp:txBody>
      <dsp:txXfrm>
        <a:off x="2798498" y="1922906"/>
        <a:ext cx="769766" cy="384883"/>
      </dsp:txXfrm>
    </dsp:sp>
    <dsp:sp modelId="{1060C1F9-0F0E-4079-B639-C2E5E1E17F32}">
      <dsp:nvSpPr>
        <dsp:cNvPr id="0" name=""/>
        <dsp:cNvSpPr/>
      </dsp:nvSpPr>
      <dsp:spPr>
        <a:xfrm>
          <a:off x="3729916"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North Ops</a:t>
          </a:r>
        </a:p>
      </dsp:txBody>
      <dsp:txXfrm>
        <a:off x="3729916" y="1922906"/>
        <a:ext cx="769766" cy="384883"/>
      </dsp:txXfrm>
    </dsp:sp>
    <dsp:sp modelId="{9ED2F094-1B28-4ADD-AA8A-2D1719740181}">
      <dsp:nvSpPr>
        <dsp:cNvPr id="0" name=""/>
        <dsp:cNvSpPr/>
      </dsp:nvSpPr>
      <dsp:spPr>
        <a:xfrm>
          <a:off x="3264207" y="2469441"/>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South Ops</a:t>
          </a:r>
        </a:p>
      </dsp:txBody>
      <dsp:txXfrm>
        <a:off x="3264207" y="2469441"/>
        <a:ext cx="769766" cy="384883"/>
      </dsp:txXfrm>
    </dsp:sp>
    <dsp:sp modelId="{42E0794C-A2B7-4FA6-880A-3C5294CD3181}">
      <dsp:nvSpPr>
        <dsp:cNvPr id="0" name=""/>
        <dsp:cNvSpPr/>
      </dsp:nvSpPr>
      <dsp:spPr>
        <a:xfrm>
          <a:off x="4661334"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Northwest</a:t>
          </a:r>
        </a:p>
      </dsp:txBody>
      <dsp:txXfrm>
        <a:off x="4661334" y="1922906"/>
        <a:ext cx="769766" cy="384883"/>
      </dsp:txXfrm>
    </dsp:sp>
    <dsp:sp modelId="{AA31E3EA-EE26-4EEA-9C5C-415810A953E9}">
      <dsp:nvSpPr>
        <dsp:cNvPr id="0" name=""/>
        <dsp:cNvSpPr/>
      </dsp:nvSpPr>
      <dsp:spPr>
        <a:xfrm>
          <a:off x="5592752"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Southern</a:t>
          </a:r>
        </a:p>
      </dsp:txBody>
      <dsp:txXfrm>
        <a:off x="5592752" y="1922906"/>
        <a:ext cx="769766" cy="384883"/>
      </dsp:txXfrm>
    </dsp:sp>
    <dsp:sp modelId="{D32872D0-BAEC-447B-983F-289DC8B93D88}">
      <dsp:nvSpPr>
        <dsp:cNvPr id="0" name=""/>
        <dsp:cNvSpPr/>
      </dsp:nvSpPr>
      <dsp:spPr>
        <a:xfrm>
          <a:off x="6524170"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Eastern</a:t>
          </a:r>
        </a:p>
      </dsp:txBody>
      <dsp:txXfrm>
        <a:off x="6524170" y="1922906"/>
        <a:ext cx="769766" cy="384883"/>
      </dsp:txXfrm>
    </dsp:sp>
    <dsp:sp modelId="{68A2A74E-8AEF-4F10-99AB-30EA81C7EDE7}">
      <dsp:nvSpPr>
        <dsp:cNvPr id="0" name=""/>
        <dsp:cNvSpPr/>
      </dsp:nvSpPr>
      <dsp:spPr>
        <a:xfrm>
          <a:off x="7455588" y="1922906"/>
          <a:ext cx="769766" cy="384883"/>
        </a:xfrm>
        <a:prstGeom prst="rect">
          <a:avLst/>
        </a:prstGeom>
        <a:solidFill>
          <a:schemeClr val="accent1">
            <a:hueOff val="0"/>
            <a:satOff val="0"/>
            <a:lumOff val="0"/>
            <a:alphaOff val="0"/>
          </a:schemeClr>
        </a:solidFill>
        <a:ln w="19050" cap="flat" cmpd="sng" algn="ctr">
          <a:solidFill>
            <a:schemeClr val="bg2"/>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Alaska</a:t>
          </a:r>
        </a:p>
      </dsp:txBody>
      <dsp:txXfrm>
        <a:off x="7455588" y="1922906"/>
        <a:ext cx="769766" cy="384883"/>
      </dsp:txXfrm>
    </dsp:sp>
    <dsp:sp modelId="{A53285C4-221E-41C4-9BA1-925A53E5747E}">
      <dsp:nvSpPr>
        <dsp:cNvPr id="0" name=""/>
        <dsp:cNvSpPr/>
      </dsp:nvSpPr>
      <dsp:spPr>
        <a:xfrm>
          <a:off x="3264207" y="1376371"/>
          <a:ext cx="769766" cy="384883"/>
        </a:xfrm>
        <a:prstGeom prst="rect">
          <a:avLst/>
        </a:prstGeom>
        <a:solidFill>
          <a:schemeClr val="accent1">
            <a:hueOff val="0"/>
            <a:satOff val="0"/>
            <a:lumOff val="0"/>
            <a:alphaOff val="0"/>
          </a:schemeClr>
        </a:solidFill>
        <a:ln w="25400" cap="flat" cmpd="sng" algn="ctr">
          <a:solidFill>
            <a:srgbClr val="C0000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1"/>
              </a:solidFill>
              <a:effectLst>
                <a:outerShdw blurRad="38100" dist="38100" dir="2700000" algn="tl">
                  <a:srgbClr val="000000"/>
                </a:outerShdw>
              </a:effectLst>
              <a:latin typeface="Arial" charset="0"/>
            </a:rPr>
            <a:t>IRCN</a:t>
          </a:r>
        </a:p>
      </dsp:txBody>
      <dsp:txXfrm>
        <a:off x="3264207" y="1376371"/>
        <a:ext cx="769766" cy="38488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p>
        </p:txBody>
      </p:sp>
      <p:sp>
        <p:nvSpPr>
          <p:cNvPr id="2334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p>
        </p:txBody>
      </p:sp>
      <p:sp>
        <p:nvSpPr>
          <p:cNvPr id="2334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p>
        </p:txBody>
      </p:sp>
      <p:sp>
        <p:nvSpPr>
          <p:cNvPr id="2334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E9AC0A29-1917-4D1F-A3C4-F05BF981EFB5}"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8D51DC95-3414-4637-93CF-2D1F4A6032E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en-US" smtClean="0"/>
          </a:p>
        </p:txBody>
      </p:sp>
      <p:sp>
        <p:nvSpPr>
          <p:cNvPr id="24580" name="Slide Number Placeholder 3"/>
          <p:cNvSpPr>
            <a:spLocks noGrp="1"/>
          </p:cNvSpPr>
          <p:nvPr>
            <p:ph type="sldNum" sz="quarter" idx="5"/>
          </p:nvPr>
        </p:nvSpPr>
        <p:spPr>
          <a:noFill/>
        </p:spPr>
        <p:txBody>
          <a:bodyPr/>
          <a:lstStyle/>
          <a:p>
            <a:fld id="{9965D8BA-9D2C-4224-A44B-358E425590D5}"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8F2115A-1ECE-492F-B27D-514C63D22010}" type="slidenum">
              <a:rPr lang="en-US"/>
              <a:pPr/>
              <a:t>11</a:t>
            </a:fld>
            <a:endParaRPr lang="en-US"/>
          </a:p>
        </p:txBody>
      </p:sp>
      <p:sp>
        <p:nvSpPr>
          <p:cNvPr id="28675" name="Rectangle 2"/>
          <p:cNvSpPr>
            <a:spLocks noGrp="1" noRot="1" noChangeAspect="1" noChangeArrowheads="1" noTextEdit="1"/>
          </p:cNvSpPr>
          <p:nvPr>
            <p:ph type="sldImg"/>
          </p:nvPr>
        </p:nvSpPr>
        <p:spPr>
          <a:xfrm>
            <a:off x="1146175" y="687388"/>
            <a:ext cx="4568825" cy="3427412"/>
          </a:xfrm>
          <a:ln/>
        </p:spPr>
      </p:sp>
      <p:sp>
        <p:nvSpPr>
          <p:cNvPr id="28676" name="Rectangle 3"/>
          <p:cNvSpPr>
            <a:spLocks noGrp="1" noChangeArrowheads="1"/>
          </p:cNvSpPr>
          <p:nvPr>
            <p:ph type="body" idx="1"/>
          </p:nvPr>
        </p:nvSpPr>
        <p:spPr>
          <a:noFill/>
          <a:ln/>
        </p:spPr>
        <p:txBody>
          <a:bodyPr/>
          <a:lstStyle/>
          <a:p>
            <a:pPr eaLnBrk="1" hangingPunct="1"/>
            <a:r>
              <a:rPr lang="en-US" smtClean="0"/>
              <a:t>Once the scanner order is received at NICC and an IRIN is assigned, one of the planes will be scheduled to fly the mission.  These flights take place at night to maximize contrast in radiant heat signatures, minimize fire activity, and avoid other air traffic over the fire. As fire activity increases the National Coordinator position is activated.  The NC assist the NIC aircraft coordination desk with dispatching and scheduling NIROPS aircraft. If the fire activity becomes too heavy for the NIROPS aircraft to fill all the requests, the NC can recommend activating one of the contractors on the infrared vendor list to assist the NIROPS aircraft.  These additional infrared assets are assigned to fires by the NC to maximize their utility.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20491"/>
            <a:fld id="{D7379DB7-B6D5-4642-87F2-CCD0A23DF2E4}" type="slidenum">
              <a:rPr lang="en-US" smtClean="0"/>
              <a:pPr defTabSz="920491"/>
              <a:t>12</a:t>
            </a:fld>
            <a:endParaRPr lang="en-US"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smtClean="0"/>
              <a:t>IFUVGL available on NIROPS website under Reports.  IR Guide and Vendor Listing now separate documents.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2C921-43E8-421B-B1D5-2EE2DBF76633}" type="slidenum">
              <a:rPr lang="en-US"/>
              <a:pPr/>
              <a:t>13</a:t>
            </a:fld>
            <a:endParaRPr 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F40DFE-6F63-40A9-B46A-16B0DFEF316F}" type="slidenum">
              <a:rPr lang="en-US"/>
              <a:pPr/>
              <a:t>14</a:t>
            </a:fld>
            <a:endParaRPr 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15437-9B2D-439A-81E0-ED1D9D9B895C}" type="slidenum">
              <a:rPr lang="en-US"/>
              <a:pPr/>
              <a:t>16</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US"/>
              <a:t>Output products from Phoenix. A qualified IRIN needs to use each product to accurately locate the heat source.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83BE405-7482-4205-A7A1-C1D5149D6E1E}" type="slidenum">
              <a:rPr lang="en-US" smtClean="0">
                <a:latin typeface="Arial" pitchFamily="34" charset="0"/>
              </a:rPr>
              <a:pPr/>
              <a:t>17</a:t>
            </a:fld>
            <a:endParaRPr lang="en-US" smtClean="0">
              <a:latin typeface="Arial" pitchFamily="34" charset="0"/>
            </a:endParaRPr>
          </a:p>
        </p:txBody>
      </p:sp>
      <p:sp>
        <p:nvSpPr>
          <p:cNvPr id="32771" name="Rectangle 2"/>
          <p:cNvSpPr>
            <a:spLocks noGrp="1" noRot="1" noChangeAspect="1" noChangeArrowheads="1" noTextEdit="1"/>
          </p:cNvSpPr>
          <p:nvPr>
            <p:ph type="sldImg"/>
          </p:nvPr>
        </p:nvSpPr>
        <p:spPr>
          <a:xfrm>
            <a:off x="1178719" y="684893"/>
            <a:ext cx="4500563" cy="3429000"/>
          </a:xfrm>
          <a:ln/>
        </p:spPr>
      </p:sp>
      <p:sp>
        <p:nvSpPr>
          <p:cNvPr id="32772" name="Rectangle 3"/>
          <p:cNvSpPr>
            <a:spLocks noGrp="1" noChangeArrowheads="1"/>
          </p:cNvSpPr>
          <p:nvPr>
            <p:ph type="body" idx="1"/>
          </p:nvPr>
        </p:nvSpPr>
        <p:spPr>
          <a:xfrm>
            <a:off x="686098" y="4343703"/>
            <a:ext cx="5485805" cy="4115405"/>
          </a:xfrm>
          <a:noFill/>
          <a:ln/>
        </p:spPr>
        <p:txBody>
          <a:bodyPr/>
          <a:lstStyle/>
          <a:p>
            <a:pPr eaLnBrk="1" hangingPunct="1"/>
            <a:r>
              <a:rPr lang="en-US" smtClean="0"/>
              <a:t>Unlike satellite links that use very expensive tracking style antenna, AirCell uses a ground based system and only requires simple fixed antennas on the bottom of the aircraft. Minimum seamless CONUS coverage begins at 10,000 feet AGL.</a:t>
            </a:r>
          </a:p>
          <a:p>
            <a:pPr eaLnBrk="1" hangingPunct="1"/>
            <a:endParaRPr lang="en-US" smtClean="0"/>
          </a:p>
          <a:p>
            <a:pPr eaLnBrk="1" hangingPunct="1"/>
            <a:r>
              <a:rPr lang="en-US" smtClean="0"/>
              <a:t>An Inmarsat antenna would have required approx. 3 feet of space on either 144Z or 149Z (antenna plus buffer space)</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353AF3D-FFAF-4404-925A-0B3564A8390A}" type="slidenum">
              <a:rPr lang="en-US" smtClean="0"/>
              <a:pPr/>
              <a:t>18</a:t>
            </a:fld>
            <a:endParaRPr lang="en-US" smtClean="0"/>
          </a:p>
        </p:txBody>
      </p:sp>
      <p:sp>
        <p:nvSpPr>
          <p:cNvPr id="15363" name="Rectangle 7"/>
          <p:cNvSpPr txBox="1">
            <a:spLocks noGrp="1" noChangeArrowheads="1"/>
          </p:cNvSpPr>
          <p:nvPr/>
        </p:nvSpPr>
        <p:spPr bwMode="auto">
          <a:xfrm>
            <a:off x="3884414" y="8684383"/>
            <a:ext cx="2972098" cy="458108"/>
          </a:xfrm>
          <a:prstGeom prst="rect">
            <a:avLst/>
          </a:prstGeom>
          <a:noFill/>
          <a:ln w="9525">
            <a:noFill/>
            <a:miter lim="800000"/>
            <a:headEnd/>
            <a:tailEnd/>
          </a:ln>
        </p:spPr>
        <p:txBody>
          <a:bodyPr lIns="91426" tIns="45713" rIns="91426" bIns="45713" anchor="b"/>
          <a:lstStyle/>
          <a:p>
            <a:pPr algn="r" defTabSz="914699"/>
            <a:fld id="{C6343534-58E8-4511-B1C9-8E55EFDD76E8}" type="slidenum">
              <a:rPr lang="en-US" sz="1200">
                <a:solidFill>
                  <a:schemeClr val="tx1"/>
                </a:solidFill>
                <a:latin typeface="Arial" pitchFamily="34" charset="0"/>
                <a:ea typeface="ヒラギノ角ゴ Pro W3"/>
                <a:cs typeface="ヒラギノ角ゴ Pro W3"/>
              </a:rPr>
              <a:pPr algn="r" defTabSz="914699"/>
              <a:t>18</a:t>
            </a:fld>
            <a:endParaRPr lang="en-US" sz="1200" dirty="0">
              <a:solidFill>
                <a:schemeClr val="tx1"/>
              </a:solidFill>
              <a:latin typeface="Arial" pitchFamily="34" charset="0"/>
              <a:ea typeface="ヒラギノ角ゴ Pro W3"/>
              <a:cs typeface="ヒラギノ角ゴ Pro W3"/>
            </a:endParaRPr>
          </a:p>
        </p:txBody>
      </p:sp>
      <p:sp>
        <p:nvSpPr>
          <p:cNvPr id="15364" name="Rectangle 2"/>
          <p:cNvSpPr>
            <a:spLocks noGrp="1" noRot="1" noChangeAspect="1" noChangeArrowheads="1" noTextEdit="1"/>
          </p:cNvSpPr>
          <p:nvPr>
            <p:ph type="sldImg"/>
          </p:nvPr>
        </p:nvSpPr>
        <p:spPr>
          <a:xfrm>
            <a:off x="1146175" y="685800"/>
            <a:ext cx="4572000" cy="3429000"/>
          </a:xfrm>
          <a:ln/>
        </p:spPr>
      </p:sp>
      <p:sp>
        <p:nvSpPr>
          <p:cNvPr id="15365" name="Rectangle 3"/>
          <p:cNvSpPr>
            <a:spLocks noGrp="1" noChangeArrowheads="1"/>
          </p:cNvSpPr>
          <p:nvPr>
            <p:ph type="body" idx="1"/>
          </p:nvPr>
        </p:nvSpPr>
        <p:spPr>
          <a:xfrm>
            <a:off x="913805" y="4342191"/>
            <a:ext cx="5030391" cy="4116917"/>
          </a:xfrm>
          <a:noFill/>
          <a:ln/>
        </p:spPr>
        <p:txBody>
          <a:bodyPr lIns="91426" tIns="45713" rIns="91426" bIns="45713"/>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Twitter feeds allow IR techs to notify IRINs when data is ready for download</a:t>
            </a:r>
            <a:r>
              <a:rPr lang="en-US" baseline="0" dirty="0" smtClean="0"/>
              <a:t> </a:t>
            </a:r>
            <a:r>
              <a:rPr lang="en-US" i="1" baseline="0" dirty="0" smtClean="0"/>
              <a:t>from</a:t>
            </a:r>
            <a:r>
              <a:rPr lang="en-US" baseline="0" dirty="0" smtClean="0"/>
              <a:t> the NIFC ftp site.</a:t>
            </a:r>
            <a:endParaRPr lang="en-US" dirty="0"/>
          </a:p>
        </p:txBody>
      </p:sp>
      <p:sp>
        <p:nvSpPr>
          <p:cNvPr id="4" name="Slide Number Placeholder 3"/>
          <p:cNvSpPr>
            <a:spLocks noGrp="1"/>
          </p:cNvSpPr>
          <p:nvPr>
            <p:ph type="sldNum" sz="quarter" idx="10"/>
          </p:nvPr>
        </p:nvSpPr>
        <p:spPr/>
        <p:txBody>
          <a:bodyPr/>
          <a:lstStyle/>
          <a:p>
            <a:pPr>
              <a:defRPr/>
            </a:pPr>
            <a:fld id="{9CB639CC-0335-484C-9BE6-241FEC813F27}"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C5CBFA7-0978-4255-99A2-A9F096D19E49}" type="slidenum">
              <a:rPr lang="en-US"/>
              <a:pPr/>
              <a:t>22</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defTabSz="898672" fontAlgn="auto">
              <a:spcBef>
                <a:spcPts val="0"/>
              </a:spcBef>
              <a:spcAft>
                <a:spcPts val="0"/>
              </a:spcAft>
              <a:buFontTx/>
              <a:buChar char="•"/>
              <a:defRPr/>
            </a:pPr>
            <a:r>
              <a:rPr lang="en-US" dirty="0" smtClean="0"/>
              <a:t> Tool is currently under development (alpha</a:t>
            </a:r>
            <a:r>
              <a:rPr lang="en-US" baseline="0" dirty="0" smtClean="0"/>
              <a:t> stage)</a:t>
            </a:r>
          </a:p>
          <a:p>
            <a:pPr defTabSz="898672" fontAlgn="auto">
              <a:spcBef>
                <a:spcPts val="0"/>
              </a:spcBef>
              <a:spcAft>
                <a:spcPts val="0"/>
              </a:spcAft>
              <a:buFontTx/>
              <a:buChar char="•"/>
              <a:defRPr/>
            </a:pPr>
            <a:r>
              <a:rPr lang="en-US" baseline="0" dirty="0" smtClean="0"/>
              <a:t> Anticipate completion later this fall</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CB639CC-0335-484C-9BE6-241FEC813F27}" type="slidenum">
              <a:rPr lang="en-US" smtClean="0"/>
              <a:pPr>
                <a:defRPr/>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98FBE-DDF1-444E-870F-A40CE8F426C6}" type="slidenum">
              <a:rPr lang="en-US"/>
              <a:pPr/>
              <a:t>2</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t>There are two key components to the National IR Program: 1) the aircraft, crew, scanner, and technician and 2) the infrared interpreter and incident support.</a:t>
            </a:r>
          </a:p>
          <a:p>
            <a:r>
              <a:rPr lang="en-US"/>
              <a:t>The flying component consists of three planes, two King Air and a Citation jet.  These are flown by Forest Service and BLM crew.  On board is the line scanner run by highly trained and skilled technicians.  </a:t>
            </a:r>
          </a:p>
          <a:p>
            <a:r>
              <a:rPr lang="en-US"/>
              <a:t>To get these folks into the air over your fire requires two things:  an Infrared Aircraft Scanner Order and an infrared interpreter.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B639CC-0335-484C-9BE6-241FEC813F27}"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B639CC-0335-484C-9BE6-241FEC813F27}"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A8BDA0D-021C-441A-805D-C66A93324401}" type="slidenum">
              <a:rPr lang="en-US" smtClean="0"/>
              <a:pPr/>
              <a:t>6</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mtClean="0"/>
              <a:t>Until the Phoenix system was introduced in 2003, one co-located IRIN, one fire was the traditional role.  You may still be assigned to one fire, but you may work other fires; you may meet the plane for your imagery plus other imagery that needs to be uploaded to the ftp site.  Assume you will be multi-tasking.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051F5D2-653C-4325-8E36-BEF2F840F1A5}" type="slidenum">
              <a:rPr lang="en-US" smtClean="0"/>
              <a:pPr/>
              <a:t>7</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smtClean="0"/>
              <a:t>Phoenix plus FTP (and soon AirCell downlink) have made the one fire, one co-located IRIN much less common.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CB639CC-0335-484C-9BE6-241FEC813F27}"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remote interpretation, there has not been an</a:t>
            </a:r>
            <a:r>
              <a:rPr lang="en-US" baseline="0" dirty="0" smtClean="0"/>
              <a:t> IR flight request </a:t>
            </a:r>
            <a:r>
              <a:rPr lang="en-US" baseline="0" dirty="0" err="1" smtClean="0"/>
              <a:t>UTF’d</a:t>
            </a:r>
            <a:r>
              <a:rPr lang="en-US" baseline="0" dirty="0" smtClean="0"/>
              <a:t> because of IRIN unavailability for the last few years.</a:t>
            </a:r>
          </a:p>
          <a:p>
            <a:r>
              <a:rPr lang="en-US" baseline="0" dirty="0" smtClean="0"/>
              <a:t>Especially with remote assignments, communication is critical but can be challenging.</a:t>
            </a:r>
          </a:p>
          <a:p>
            <a:r>
              <a:rPr lang="en-US" baseline="0" dirty="0" smtClean="0"/>
              <a:t>The concept of remote interpreting is new to some teams, always ask if it is acceptable.</a:t>
            </a:r>
            <a:endParaRPr lang="en-US" dirty="0"/>
          </a:p>
        </p:txBody>
      </p:sp>
      <p:sp>
        <p:nvSpPr>
          <p:cNvPr id="4" name="Slide Number Placeholder 3"/>
          <p:cNvSpPr>
            <a:spLocks noGrp="1"/>
          </p:cNvSpPr>
          <p:nvPr>
            <p:ph type="sldNum" sz="quarter" idx="10"/>
          </p:nvPr>
        </p:nvSpPr>
        <p:spPr/>
        <p:txBody>
          <a:bodyPr/>
          <a:lstStyle/>
          <a:p>
            <a:pPr>
              <a:defRPr/>
            </a:pPr>
            <a:fld id="{9CB639CC-0335-484C-9BE6-241FEC813F27}"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2F1B677-4EA8-4BA9-A7A9-1001578EC599}" type="slidenum">
              <a:rPr lang="en-US"/>
              <a:pPr/>
              <a:t>10</a:t>
            </a:fld>
            <a:endParaRPr lang="en-US"/>
          </a:p>
        </p:txBody>
      </p:sp>
      <p:sp>
        <p:nvSpPr>
          <p:cNvPr id="32771" name="Rectangle 2"/>
          <p:cNvSpPr>
            <a:spLocks noGrp="1" noRot="1" noChangeAspect="1" noChangeArrowheads="1" noTextEdit="1"/>
          </p:cNvSpPr>
          <p:nvPr>
            <p:ph type="sldImg"/>
          </p:nvPr>
        </p:nvSpPr>
        <p:spPr>
          <a:xfrm>
            <a:off x="1155424" y="685488"/>
            <a:ext cx="4548706" cy="3429000"/>
          </a:xfrm>
          <a:ln/>
        </p:spPr>
      </p:sp>
      <p:sp>
        <p:nvSpPr>
          <p:cNvPr id="32772" name="Rectangle 3"/>
          <p:cNvSpPr>
            <a:spLocks noGrp="1" noChangeArrowheads="1"/>
          </p:cNvSpPr>
          <p:nvPr>
            <p:ph type="body" idx="1"/>
          </p:nvPr>
        </p:nvSpPr>
        <p:spPr>
          <a:xfrm>
            <a:off x="686592" y="4344026"/>
            <a:ext cx="5484818" cy="4114488"/>
          </a:xfrm>
          <a:noFill/>
          <a:ln/>
        </p:spPr>
        <p:txBody>
          <a:bodyPr/>
          <a:lstStyle/>
          <a:p>
            <a:pPr eaLnBrk="1" hangingPunct="1"/>
            <a:r>
              <a:rPr lang="en-US" dirty="0" smtClean="0"/>
              <a:t>The IRINs fall under the Incident Command System (ICS) organizational chart, the aircraft do not.</a:t>
            </a:r>
          </a:p>
          <a:p>
            <a:pPr eaLnBrk="1" hangingPunct="1"/>
            <a:r>
              <a:rPr lang="en-US" dirty="0" smtClean="0"/>
              <a:t>Aircraft can cover multiple fires in multiple states/GACCs in one night. Can map 500,000 acres/hr.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5106" name="Group 2"/>
          <p:cNvGrpSpPr>
            <a:grpSpLocks/>
          </p:cNvGrpSpPr>
          <p:nvPr/>
        </p:nvGrpSpPr>
        <p:grpSpPr bwMode="auto">
          <a:xfrm>
            <a:off x="0" y="-12700"/>
            <a:ext cx="9156700" cy="6870700"/>
            <a:chOff x="0" y="-8"/>
            <a:chExt cx="5768" cy="4328"/>
          </a:xfrm>
        </p:grpSpPr>
        <p:sp>
          <p:nvSpPr>
            <p:cNvPr id="175107"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endParaRPr lang="en-US"/>
            </a:p>
          </p:txBody>
        </p:sp>
        <p:sp>
          <p:nvSpPr>
            <p:cNvPr id="175108"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endParaRPr lang="en-US"/>
            </a:p>
          </p:txBody>
        </p:sp>
        <p:sp>
          <p:nvSpPr>
            <p:cNvPr id="175109"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0"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1"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endParaRPr lang="en-US"/>
            </a:p>
          </p:txBody>
        </p:sp>
        <p:sp>
          <p:nvSpPr>
            <p:cNvPr id="175112"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3"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4"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5"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6"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7"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8"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19"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20"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21"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22"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23"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24"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sp>
          <p:nvSpPr>
            <p:cNvPr id="175125"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p>
          </p:txBody>
        </p:sp>
        <p:pic>
          <p:nvPicPr>
            <p:cNvPr id="175126" name="Picture 22" descr="Topbanx"/>
            <p:cNvPicPr>
              <a:picLocks noChangeAspect="1" noChangeArrowheads="1"/>
            </p:cNvPicPr>
            <p:nvPr/>
          </p:nvPicPr>
          <p:blipFill>
            <a:blip r:embed="rId2" cstate="email">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p:spPr>
        </p:pic>
        <p:sp>
          <p:nvSpPr>
            <p:cNvPr id="175127"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endParaRPr lang="en-US"/>
            </a:p>
          </p:txBody>
        </p:sp>
      </p:grpSp>
      <p:sp>
        <p:nvSpPr>
          <p:cNvPr id="175128"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endParaRPr lang="en-US"/>
          </a:p>
        </p:txBody>
      </p:sp>
      <p:grpSp>
        <p:nvGrpSpPr>
          <p:cNvPr id="175129" name="Group 25"/>
          <p:cNvGrpSpPr>
            <a:grpSpLocks/>
          </p:cNvGrpSpPr>
          <p:nvPr/>
        </p:nvGrpSpPr>
        <p:grpSpPr bwMode="auto">
          <a:xfrm>
            <a:off x="762000" y="3352800"/>
            <a:ext cx="457200" cy="457200"/>
            <a:chOff x="480" y="2112"/>
            <a:chExt cx="288" cy="288"/>
          </a:xfrm>
        </p:grpSpPr>
        <p:sp>
          <p:nvSpPr>
            <p:cNvPr id="175130"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endParaRPr lang="en-US"/>
            </a:p>
          </p:txBody>
        </p:sp>
        <p:sp>
          <p:nvSpPr>
            <p:cNvPr id="175131"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endParaRPr lang="en-US"/>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75134" name="Rectangle 30"/>
          <p:cNvSpPr>
            <a:spLocks noGrp="1" noChangeArrowheads="1"/>
          </p:cNvSpPr>
          <p:nvPr>
            <p:ph type="dt" sz="quarter" idx="2"/>
          </p:nvPr>
        </p:nvSpPr>
        <p:spPr>
          <a:xfrm>
            <a:off x="685800" y="6342063"/>
            <a:ext cx="1905000" cy="457200"/>
          </a:xfrm>
        </p:spPr>
        <p:txBody>
          <a:bodyPr/>
          <a:lstStyle>
            <a:lvl1pPr>
              <a:defRPr/>
            </a:lvl1pPr>
          </a:lstStyle>
          <a:p>
            <a:endParaRPr lang="en-US"/>
          </a:p>
        </p:txBody>
      </p:sp>
      <p:sp>
        <p:nvSpPr>
          <p:cNvPr id="175135" name="Rectangle 31"/>
          <p:cNvSpPr>
            <a:spLocks noGrp="1" noChangeArrowheads="1"/>
          </p:cNvSpPr>
          <p:nvPr>
            <p:ph type="ftr" sz="quarter" idx="3"/>
          </p:nvPr>
        </p:nvSpPr>
        <p:spPr>
          <a:xfrm>
            <a:off x="3124200" y="6342063"/>
            <a:ext cx="2895600" cy="457200"/>
          </a:xfrm>
        </p:spPr>
        <p:txBody>
          <a:bodyPr/>
          <a:lstStyle>
            <a:lvl1pPr>
              <a:defRPr/>
            </a:lvl1pPr>
          </a:lstStyle>
          <a:p>
            <a:endParaRPr lang="en-US"/>
          </a:p>
        </p:txBody>
      </p:sp>
      <p:sp>
        <p:nvSpPr>
          <p:cNvPr id="175136" name="Rectangle 32"/>
          <p:cNvSpPr>
            <a:spLocks noGrp="1" noChangeArrowheads="1"/>
          </p:cNvSpPr>
          <p:nvPr>
            <p:ph type="sldNum" sz="quarter" idx="4"/>
          </p:nvPr>
        </p:nvSpPr>
        <p:spPr>
          <a:xfrm>
            <a:off x="7086600" y="6342063"/>
            <a:ext cx="1905000" cy="457200"/>
          </a:xfrm>
        </p:spPr>
        <p:txBody>
          <a:bodyPr/>
          <a:lstStyle>
            <a:lvl1pPr>
              <a:defRPr/>
            </a:lvl1pPr>
          </a:lstStyle>
          <a:p>
            <a:fld id="{3726D4F6-4230-400D-AF33-9C94F723CD98}" type="slidenum">
              <a:rPr lang="en-US"/>
              <a:pPr/>
              <a:t>‹#›</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128"/>
                                        </p:tgtEl>
                                        <p:attrNameLst>
                                          <p:attrName>style.visibility</p:attrName>
                                        </p:attrNameLst>
                                      </p:cBhvr>
                                      <p:to>
                                        <p:strVal val="visible"/>
                                      </p:to>
                                    </p:set>
                                    <p:animEffect transition="in" filter="wipe(left)">
                                      <p:cBhvr>
                                        <p:cTn id="7" dur="500"/>
                                        <p:tgtEl>
                                          <p:spTgt spid="17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777F52-BB30-4699-9A80-7F80D6F26CED}" type="slidenum">
              <a:rPr lang="en-US"/>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95300"/>
            <a:ext cx="1952625"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95300"/>
            <a:ext cx="5705475"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4EE3F2-40B4-4A6F-B060-04474997BB60}" type="slidenum">
              <a:rPr lang="en-US"/>
              <a:pPr/>
              <a:t>‹#›</a:t>
            </a:fld>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23900" y="495300"/>
            <a:ext cx="7772400" cy="11049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419EBB34-D9C3-490F-819A-70AE6B2E0D32}" type="slidenum">
              <a:rPr lang="en-US"/>
              <a:pPr/>
              <a:t>‹#›</a:t>
            </a:fld>
            <a:endParaRPr 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23900" y="495300"/>
            <a:ext cx="7772400" cy="11049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A015A367-BE5C-482E-BCF4-8412B1004A49}" type="slidenum">
              <a:rPr lang="en-US"/>
              <a:pPr/>
              <a:t>‹#›</a:t>
            </a:fld>
            <a:endParaRPr 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23900" y="495300"/>
            <a:ext cx="7772400" cy="1104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5C1D0531-46CA-4113-AE48-7840D9D5EB31}" type="slidenum">
              <a:rPr lang="en-US"/>
              <a:pPr/>
              <a:t>‹#›</a:t>
            </a:fld>
            <a:endParaRPr lang="en-US"/>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2098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805F37-6FC1-4B26-8A8A-B078EBB5B689}"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p>
        </p:txBody>
      </p:sp>
      <p:sp>
        <p:nvSpPr>
          <p:cNvPr id="7" name="Rectangle 26"/>
          <p:cNvSpPr>
            <a:spLocks noGrp="1" noChangeArrowheads="1"/>
          </p:cNvSpPr>
          <p:nvPr>
            <p:ph type="ftr" sz="quarter" idx="11"/>
          </p:nvPr>
        </p:nvSpPr>
        <p:spPr>
          <a:ln/>
        </p:spPr>
        <p:txBody>
          <a:bodyPr/>
          <a:lstStyle>
            <a:lvl1pPr>
              <a:defRPr/>
            </a:lvl1pPr>
          </a:lstStyle>
          <a:p>
            <a:pPr>
              <a:defRPr/>
            </a:pPr>
            <a:endParaRPr lang="en-US"/>
          </a:p>
        </p:txBody>
      </p:sp>
      <p:sp>
        <p:nvSpPr>
          <p:cNvPr id="8" name="Rectangle 27"/>
          <p:cNvSpPr>
            <a:spLocks noGrp="1" noChangeArrowheads="1"/>
          </p:cNvSpPr>
          <p:nvPr>
            <p:ph type="sldNum" sz="quarter" idx="12"/>
          </p:nvPr>
        </p:nvSpPr>
        <p:spPr>
          <a:ln/>
        </p:spPr>
        <p:txBody>
          <a:bodyPr/>
          <a:lstStyle>
            <a:lvl1pPr>
              <a:defRPr/>
            </a:lvl1pPr>
          </a:lstStyle>
          <a:p>
            <a:pPr>
              <a:defRPr/>
            </a:pPr>
            <a:fld id="{01B9A273-FA4E-408C-A10C-273F2D75E312}"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0EEEFFF3-7615-408F-866A-2A04732FD857}"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2C286A-5EE4-4C75-A063-78D7036E8B5F}" type="slidenum">
              <a:rPr lang="en-US"/>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3DF823-6ECC-4C8A-8568-4D667A724BE6}" type="slidenum">
              <a:rPr lang="en-US"/>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90B946-C8F6-4032-961F-8C4E402821C7}" type="slidenum">
              <a:rPr lang="en-US"/>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3D44CAF-AD31-4E98-A2C3-7EB2B1905919}" type="slidenum">
              <a:rPr lang="en-US"/>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EB0EA57-25E8-4283-A85F-2B5A818BE394}" type="slidenum">
              <a:rPr lang="en-US"/>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A86188-E0A1-46A3-8560-8513CB67D6A7}" type="slidenum">
              <a:rPr lang="en-US"/>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701E6A-A4A2-47D6-8CC1-23CAC9F5BBCC}" type="slidenum">
              <a:rPr lang="en-US"/>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2CFF241-8B77-4F35-81BC-1DA7168C702E}" type="slidenum">
              <a:rPr lang="en-US"/>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C3CEAE">
                <a:gamma/>
                <a:shade val="76078"/>
                <a:invGamma/>
              </a:srgbClr>
            </a:gs>
            <a:gs pos="50000">
              <a:srgbClr val="C3CEAE"/>
            </a:gs>
            <a:gs pos="100000">
              <a:srgbClr val="C3CEAE">
                <a:gamma/>
                <a:shade val="76078"/>
                <a:invGamma/>
              </a:srgbClr>
            </a:gs>
          </a:gsLst>
          <a:lin ang="2700000" scaled="1"/>
        </a:gradFill>
        <a:effectLst/>
      </p:bgPr>
    </p:bg>
    <p:spTree>
      <p:nvGrpSpPr>
        <p:cNvPr id="1" name=""/>
        <p:cNvGrpSpPr/>
        <p:nvPr/>
      </p:nvGrpSpPr>
      <p:grpSpPr>
        <a:xfrm>
          <a:off x="0" y="0"/>
          <a:ext cx="0" cy="0"/>
          <a:chOff x="0" y="0"/>
          <a:chExt cx="0" cy="0"/>
        </a:xfrm>
      </p:grpSpPr>
      <p:sp>
        <p:nvSpPr>
          <p:cNvPr id="174103" name="Rectangle 23"/>
          <p:cNvSpPr>
            <a:spLocks noGrp="1" noChangeArrowheads="1"/>
          </p:cNvSpPr>
          <p:nvPr>
            <p:ph type="title"/>
          </p:nvPr>
        </p:nvSpPr>
        <p:spPr bwMode="auto">
          <a:xfrm>
            <a:off x="723900" y="495300"/>
            <a:ext cx="7772400" cy="1104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4104"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endParaRPr lang="en-US"/>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endParaRPr lang="en-US"/>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fld id="{3C115C9D-5ADF-410F-8176-9599E69ED487}" type="slidenum">
              <a:rPr lang="en-US"/>
              <a:pPr/>
              <a:t>‹#›</a:t>
            </a:fld>
            <a:endParaRPr lang="en-US"/>
          </a:p>
        </p:txBody>
      </p:sp>
      <p:pic>
        <p:nvPicPr>
          <p:cNvPr id="174108" name="Picture 28" descr="ir_banner"/>
          <p:cNvPicPr>
            <a:picLocks noChangeAspect="1" noChangeArrowheads="1"/>
          </p:cNvPicPr>
          <p:nvPr/>
        </p:nvPicPr>
        <p:blipFill>
          <a:blip r:embed="rId19" cstate="email">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74109" name="Picture 29" descr="NIRLogo"/>
          <p:cNvPicPr>
            <a:picLocks noChangeAspect="1" noChangeArrowheads="1"/>
          </p:cNvPicPr>
          <p:nvPr/>
        </p:nvPicPr>
        <p:blipFill>
          <a:blip r:embed="rId20" cstate="email"/>
          <a:srcRect/>
          <a:stretch>
            <a:fillRect/>
          </a:stretch>
        </p:blipFill>
        <p:spPr bwMode="auto">
          <a:xfrm>
            <a:off x="7669213" y="0"/>
            <a:ext cx="1474787" cy="914400"/>
          </a:xfrm>
          <a:prstGeom prst="rect">
            <a:avLst/>
          </a:prstGeom>
          <a:noFill/>
        </p:spPr>
      </p:pic>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80" r:id="rId16"/>
    <p:sldLayoutId id="2147483681" r:id="rId17"/>
  </p:sldLayoutIdLst>
  <p:transition>
    <p:dissolve/>
  </p:transition>
  <p:txStyles>
    <p:titleStyle>
      <a:lvl1pPr algn="l" rtl="0" fontAlgn="base">
        <a:spcBef>
          <a:spcPct val="0"/>
        </a:spcBef>
        <a:spcAft>
          <a:spcPct val="0"/>
        </a:spcAft>
        <a:defRPr sz="4400">
          <a:solidFill>
            <a:srgbClr val="003300"/>
          </a:solidFill>
          <a:latin typeface="+mj-lt"/>
          <a:ea typeface="+mj-ea"/>
          <a:cs typeface="+mj-cs"/>
        </a:defRPr>
      </a:lvl1pPr>
      <a:lvl2pPr algn="l" rtl="0" fontAlgn="base">
        <a:spcBef>
          <a:spcPct val="0"/>
        </a:spcBef>
        <a:spcAft>
          <a:spcPct val="0"/>
        </a:spcAft>
        <a:defRPr sz="4400">
          <a:solidFill>
            <a:srgbClr val="003300"/>
          </a:solidFill>
          <a:latin typeface="Times New Roman" pitchFamily="18" charset="0"/>
        </a:defRPr>
      </a:lvl2pPr>
      <a:lvl3pPr algn="l" rtl="0" fontAlgn="base">
        <a:spcBef>
          <a:spcPct val="0"/>
        </a:spcBef>
        <a:spcAft>
          <a:spcPct val="0"/>
        </a:spcAft>
        <a:defRPr sz="4400">
          <a:solidFill>
            <a:srgbClr val="003300"/>
          </a:solidFill>
          <a:latin typeface="Times New Roman" pitchFamily="18" charset="0"/>
        </a:defRPr>
      </a:lvl3pPr>
      <a:lvl4pPr algn="l" rtl="0" fontAlgn="base">
        <a:spcBef>
          <a:spcPct val="0"/>
        </a:spcBef>
        <a:spcAft>
          <a:spcPct val="0"/>
        </a:spcAft>
        <a:defRPr sz="4400">
          <a:solidFill>
            <a:srgbClr val="003300"/>
          </a:solidFill>
          <a:latin typeface="Times New Roman" pitchFamily="18" charset="0"/>
        </a:defRPr>
      </a:lvl4pPr>
      <a:lvl5pPr algn="l" rtl="0" fontAlgn="base">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fontAlgn="base">
        <a:spcBef>
          <a:spcPct val="20000"/>
        </a:spcBef>
        <a:spcAft>
          <a:spcPct val="0"/>
        </a:spcAft>
        <a:buClr>
          <a:schemeClr val="accent2"/>
        </a:buClr>
        <a:buSzPct val="80000"/>
        <a:buFont typeface="Wingdings" pitchFamily="2" charset="2"/>
        <a:buBlip>
          <a:blip r:embed="rId21"/>
        </a:buBlip>
        <a:defRPr sz="3200">
          <a:solidFill>
            <a:schemeClr val="bg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22"/>
        </a:buBlip>
        <a:defRPr sz="2800">
          <a:solidFill>
            <a:schemeClr val="bg2"/>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fontAlgn="base">
        <a:spcBef>
          <a:spcPct val="20000"/>
        </a:spcBef>
        <a:spcAft>
          <a:spcPct val="0"/>
        </a:spcAft>
        <a:buChar char="•"/>
        <a:defRPr sz="2000">
          <a:solidFill>
            <a:schemeClr val="bg2"/>
          </a:solidFill>
          <a:latin typeface="+mn-lt"/>
        </a:defRPr>
      </a:lvl4pPr>
      <a:lvl5pPr marL="2057400" indent="-228600" algn="l" rtl="0" fontAlgn="base">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xml"/><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14.jpeg"/><Relationship Id="rId5" Type="http://schemas.openxmlformats.org/officeDocument/2006/relationships/diagramColors" Target="../diagrams/colors1.xml"/><Relationship Id="rId10" Type="http://schemas.openxmlformats.org/officeDocument/2006/relationships/image" Target="../media/image13.jpeg"/><Relationship Id="rId4" Type="http://schemas.openxmlformats.org/officeDocument/2006/relationships/diagramQuickStyle" Target="../diagrams/quickStyle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descr="C:\Documents and Settings\tzajkowski\My Documents\NIROPS10\RoundAbout.jpg"/>
          <p:cNvPicPr>
            <a:picLocks noChangeAspect="1" noChangeArrowheads="1"/>
          </p:cNvPicPr>
          <p:nvPr/>
        </p:nvPicPr>
        <p:blipFill>
          <a:blip r:embed="rId3" cstate="email"/>
          <a:srcRect/>
          <a:stretch>
            <a:fillRect/>
          </a:stretch>
        </p:blipFill>
        <p:spPr bwMode="auto">
          <a:xfrm>
            <a:off x="0" y="864525"/>
            <a:ext cx="6033888" cy="5993476"/>
          </a:xfrm>
          <a:prstGeom prst="rect">
            <a:avLst/>
          </a:prstGeom>
          <a:noFill/>
        </p:spPr>
      </p:pic>
      <p:sp>
        <p:nvSpPr>
          <p:cNvPr id="476167" name="Text Box 7"/>
          <p:cNvSpPr txBox="1">
            <a:spLocks noChangeArrowheads="1"/>
          </p:cNvSpPr>
          <p:nvPr/>
        </p:nvSpPr>
        <p:spPr bwMode="auto">
          <a:xfrm>
            <a:off x="2980088" y="1287831"/>
            <a:ext cx="5791200" cy="3527119"/>
          </a:xfrm>
          <a:prstGeom prst="rect">
            <a:avLst/>
          </a:prstGeom>
          <a:noFill/>
          <a:ln w="9525">
            <a:noFill/>
            <a:miter lim="800000"/>
            <a:headEnd/>
            <a:tailEnd/>
          </a:ln>
        </p:spPr>
        <p:txBody>
          <a:bodyPr>
            <a:spAutoFit/>
          </a:bodyPr>
          <a:lstStyle/>
          <a:p>
            <a:pPr algn="r">
              <a:lnSpc>
                <a:spcPct val="50000"/>
              </a:lnSpc>
              <a:spcBef>
                <a:spcPct val="65000"/>
              </a:spcBef>
            </a:pPr>
            <a:r>
              <a:rPr lang="en-US" sz="4400" b="1" dirty="0">
                <a:solidFill>
                  <a:srgbClr val="FFFF00"/>
                </a:solidFill>
              </a:rPr>
              <a:t>NIROPS </a:t>
            </a:r>
            <a:endParaRPr lang="en-US" sz="4400" b="1" dirty="0" smtClean="0">
              <a:solidFill>
                <a:srgbClr val="FFFF00"/>
              </a:solidFill>
            </a:endParaRPr>
          </a:p>
          <a:p>
            <a:pPr algn="r">
              <a:lnSpc>
                <a:spcPct val="50000"/>
              </a:lnSpc>
              <a:spcBef>
                <a:spcPct val="65000"/>
              </a:spcBef>
            </a:pPr>
            <a:r>
              <a:rPr lang="en-US" sz="4400" b="1" dirty="0" smtClean="0">
                <a:solidFill>
                  <a:srgbClr val="FFFF00"/>
                </a:solidFill>
              </a:rPr>
              <a:t>Update: </a:t>
            </a:r>
          </a:p>
          <a:p>
            <a:pPr algn="r">
              <a:lnSpc>
                <a:spcPct val="50000"/>
              </a:lnSpc>
              <a:spcBef>
                <a:spcPct val="65000"/>
              </a:spcBef>
            </a:pPr>
            <a:r>
              <a:rPr lang="en-US" sz="4400" b="1" dirty="0" smtClean="0">
                <a:solidFill>
                  <a:srgbClr val="FFFF00"/>
                </a:solidFill>
              </a:rPr>
              <a:t>2011</a:t>
            </a:r>
            <a:endParaRPr lang="en-US" sz="4400" b="1" dirty="0">
              <a:solidFill>
                <a:srgbClr val="FFFF00"/>
              </a:solidFill>
            </a:endParaRPr>
          </a:p>
          <a:p>
            <a:pPr algn="ctr">
              <a:lnSpc>
                <a:spcPct val="50000"/>
              </a:lnSpc>
              <a:spcBef>
                <a:spcPct val="65000"/>
              </a:spcBef>
            </a:pPr>
            <a:endParaRPr lang="en-US" sz="4000" b="1" dirty="0">
              <a:solidFill>
                <a:srgbClr val="003300"/>
              </a:solidFill>
            </a:endParaRPr>
          </a:p>
          <a:p>
            <a:pPr algn="ctr">
              <a:spcBef>
                <a:spcPct val="50000"/>
              </a:spcBef>
            </a:pPr>
            <a:endParaRPr lang="en-US" sz="3600" b="1" dirty="0">
              <a:solidFill>
                <a:schemeClr val="bg2"/>
              </a:solidFill>
            </a:endParaRPr>
          </a:p>
        </p:txBody>
      </p:sp>
      <p:sp>
        <p:nvSpPr>
          <p:cNvPr id="476168" name="Text Box 8"/>
          <p:cNvSpPr txBox="1">
            <a:spLocks noChangeArrowheads="1"/>
          </p:cNvSpPr>
          <p:nvPr/>
        </p:nvSpPr>
        <p:spPr bwMode="auto">
          <a:xfrm>
            <a:off x="0" y="6346825"/>
            <a:ext cx="9144000" cy="366713"/>
          </a:xfrm>
          <a:prstGeom prst="rect">
            <a:avLst/>
          </a:prstGeom>
          <a:noFill/>
          <a:ln w="9525">
            <a:noFill/>
            <a:miter lim="800000"/>
            <a:headEnd/>
            <a:tailEnd/>
          </a:ln>
        </p:spPr>
        <p:txBody>
          <a:bodyPr>
            <a:spAutoFit/>
          </a:bodyPr>
          <a:lstStyle/>
          <a:p>
            <a:pPr algn="ctr">
              <a:spcBef>
                <a:spcPct val="50000"/>
              </a:spcBef>
            </a:pPr>
            <a:endParaRPr lang="en-US" sz="1800" b="1">
              <a:solidFill>
                <a:schemeClr val="bg2"/>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76167"/>
                                        </p:tgtEl>
                                        <p:attrNameLst>
                                          <p:attrName>style.visibility</p:attrName>
                                        </p:attrNameLst>
                                      </p:cBhvr>
                                      <p:to>
                                        <p:strVal val="visible"/>
                                      </p:to>
                                    </p:set>
                                    <p:animEffect transition="in" filter="wipe(up)">
                                      <p:cBhvr>
                                        <p:cTn id="7" dur="500"/>
                                        <p:tgtEl>
                                          <p:spTgt spid="476167"/>
                                        </p:tgtEl>
                                      </p:cBhvr>
                                    </p:animEffect>
                                  </p:childTnLst>
                                </p:cTn>
                              </p:par>
                            </p:childTnLst>
                          </p:cTn>
                        </p:par>
                        <p:par>
                          <p:cTn id="8" fill="hold">
                            <p:stCondLst>
                              <p:cond delay="500"/>
                            </p:stCondLst>
                            <p:childTnLst>
                              <p:par>
                                <p:cTn id="9" presetID="2" presetClass="entr" presetSubtype="8" fill="hold" grpId="0" nodeType="afterEffect" nodePh="1">
                                  <p:stCondLst>
                                    <p:cond delay="0"/>
                                  </p:stCondLst>
                                  <p:endCondLst>
                                    <p:cond evt="begin" delay="0">
                                      <p:tn val="9"/>
                                    </p:cond>
                                  </p:endCondLst>
                                  <p:childTnLst>
                                    <p:set>
                                      <p:cBhvr>
                                        <p:cTn id="10" dur="1" fill="hold">
                                          <p:stCondLst>
                                            <p:cond delay="0"/>
                                          </p:stCondLst>
                                        </p:cTn>
                                        <p:tgtEl>
                                          <p:spTgt spid="476168"/>
                                        </p:tgtEl>
                                        <p:attrNameLst>
                                          <p:attrName>style.visibility</p:attrName>
                                        </p:attrNameLst>
                                      </p:cBhvr>
                                      <p:to>
                                        <p:strVal val="visible"/>
                                      </p:to>
                                    </p:set>
                                    <p:anim calcmode="lin" valueType="num">
                                      <p:cBhvr additive="base">
                                        <p:cTn id="11" dur="500" fill="hold"/>
                                        <p:tgtEl>
                                          <p:spTgt spid="476168"/>
                                        </p:tgtEl>
                                        <p:attrNameLst>
                                          <p:attrName>ppt_x</p:attrName>
                                        </p:attrNameLst>
                                      </p:cBhvr>
                                      <p:tavLst>
                                        <p:tav tm="0">
                                          <p:val>
                                            <p:strVal val="0-#ppt_w/2"/>
                                          </p:val>
                                        </p:tav>
                                        <p:tav tm="100000">
                                          <p:val>
                                            <p:strVal val="#ppt_x"/>
                                          </p:val>
                                        </p:tav>
                                      </p:tavLst>
                                    </p:anim>
                                    <p:anim calcmode="lin" valueType="num">
                                      <p:cBhvr additive="base">
                                        <p:cTn id="12" dur="500" fill="hold"/>
                                        <p:tgtEl>
                                          <p:spTgt spid="476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7" grpId="0"/>
      <p:bldP spid="4761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Aircraft vs. IRINs</a:t>
            </a:r>
          </a:p>
        </p:txBody>
      </p:sp>
      <p:sp>
        <p:nvSpPr>
          <p:cNvPr id="17411" name="Rectangle 3"/>
          <p:cNvSpPr>
            <a:spLocks noGrp="1" noChangeArrowheads="1"/>
          </p:cNvSpPr>
          <p:nvPr>
            <p:ph type="body" idx="1"/>
          </p:nvPr>
        </p:nvSpPr>
        <p:spPr/>
        <p:txBody>
          <a:bodyPr/>
          <a:lstStyle/>
          <a:p>
            <a:pPr eaLnBrk="1" hangingPunct="1">
              <a:lnSpc>
                <a:spcPct val="90000"/>
              </a:lnSpc>
            </a:pPr>
            <a:r>
              <a:rPr lang="en-US" sz="2800" smtClean="0"/>
              <a:t>NIROPS aircraft are a national resource that can support multiple fires in multiple GACCs</a:t>
            </a:r>
          </a:p>
          <a:p>
            <a:pPr lvl="1" eaLnBrk="1" hangingPunct="1">
              <a:lnSpc>
                <a:spcPct val="90000"/>
              </a:lnSpc>
            </a:pPr>
            <a:r>
              <a:rPr lang="en-US" sz="2400" smtClean="0"/>
              <a:t>NOT assigned to the fire</a:t>
            </a:r>
          </a:p>
          <a:p>
            <a:pPr lvl="1" eaLnBrk="1" hangingPunct="1">
              <a:lnSpc>
                <a:spcPct val="90000"/>
              </a:lnSpc>
            </a:pPr>
            <a:r>
              <a:rPr lang="en-US" sz="2400" smtClean="0"/>
              <a:t>Fires receive the service</a:t>
            </a:r>
          </a:p>
          <a:p>
            <a:pPr eaLnBrk="1" hangingPunct="1">
              <a:lnSpc>
                <a:spcPct val="90000"/>
              </a:lnSpc>
            </a:pPr>
            <a:r>
              <a:rPr lang="en-US" sz="2800" smtClean="0"/>
              <a:t>IRINs are a single resource (overhead) that can support one or more fires</a:t>
            </a:r>
          </a:p>
          <a:p>
            <a:pPr lvl="1" eaLnBrk="1" hangingPunct="1">
              <a:lnSpc>
                <a:spcPct val="90000"/>
              </a:lnSpc>
            </a:pPr>
            <a:r>
              <a:rPr lang="en-US" sz="2400" smtClean="0"/>
              <a:t>Can be assigned to a Fire</a:t>
            </a:r>
          </a:p>
          <a:p>
            <a:pPr lvl="1" eaLnBrk="1" hangingPunct="1">
              <a:lnSpc>
                <a:spcPct val="90000"/>
              </a:lnSpc>
            </a:pPr>
            <a:r>
              <a:rPr lang="en-US" sz="2400" smtClean="0"/>
              <a:t>OR can be assigned to a GACC or Area Command to support multiple fires (usually as a member of a “pod”)</a:t>
            </a: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14"/>
          <p:cNvSpPr/>
          <p:nvPr/>
        </p:nvSpPr>
        <p:spPr bwMode="auto">
          <a:xfrm>
            <a:off x="4876800" y="4038600"/>
            <a:ext cx="3670300" cy="2463800"/>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Times New Roman" pitchFamily="18" charset="0"/>
            </a:endParaRPr>
          </a:p>
        </p:txBody>
      </p:sp>
      <p:sp>
        <p:nvSpPr>
          <p:cNvPr id="576514" name="Rectangle 2"/>
          <p:cNvSpPr>
            <a:spLocks noGrp="1" noChangeArrowheads="1"/>
          </p:cNvSpPr>
          <p:nvPr>
            <p:ph type="title" sz="quarter"/>
          </p:nvPr>
        </p:nvSpPr>
        <p:spPr>
          <a:xfrm>
            <a:off x="347663" y="885825"/>
            <a:ext cx="6959600" cy="693738"/>
          </a:xfrm>
        </p:spPr>
        <p:txBody>
          <a:bodyPr/>
          <a:lstStyle/>
          <a:p>
            <a:pPr eaLnBrk="1" hangingPunct="1"/>
            <a:r>
              <a:rPr lang="en-US" sz="4000" smtClean="0"/>
              <a:t>Scheduling</a:t>
            </a:r>
          </a:p>
        </p:txBody>
      </p:sp>
      <p:pic>
        <p:nvPicPr>
          <p:cNvPr id="576515" name="Picture 3" descr="149 Zulu"/>
          <p:cNvPicPr>
            <a:picLocks noGrp="1" noChangeAspect="1" noChangeArrowheads="1"/>
          </p:cNvPicPr>
          <p:nvPr>
            <p:ph sz="quarter" idx="1"/>
          </p:nvPr>
        </p:nvPicPr>
        <p:blipFill>
          <a:blip r:embed="rId3" cstate="email"/>
          <a:srcRect/>
          <a:stretch>
            <a:fillRect/>
          </a:stretch>
        </p:blipFill>
        <p:spPr>
          <a:xfrm>
            <a:off x="444500" y="1543050"/>
            <a:ext cx="3673475" cy="2754313"/>
          </a:xfrm>
          <a:noFill/>
        </p:spPr>
      </p:pic>
      <p:pic>
        <p:nvPicPr>
          <p:cNvPr id="576516" name="Picture 4" descr="100Z"/>
          <p:cNvPicPr>
            <a:picLocks noGrp="1" noChangeAspect="1" noChangeArrowheads="1"/>
          </p:cNvPicPr>
          <p:nvPr>
            <p:ph sz="quarter" idx="2"/>
          </p:nvPr>
        </p:nvPicPr>
        <p:blipFill>
          <a:blip r:embed="rId4" cstate="email"/>
          <a:srcRect/>
          <a:stretch>
            <a:fillRect/>
          </a:stretch>
        </p:blipFill>
        <p:spPr>
          <a:xfrm>
            <a:off x="4868863" y="1546225"/>
            <a:ext cx="3670300" cy="2755900"/>
          </a:xfrm>
          <a:noFill/>
        </p:spPr>
      </p:pic>
      <p:pic>
        <p:nvPicPr>
          <p:cNvPr id="576517" name="Picture 5" descr="1308b"/>
          <p:cNvPicPr>
            <a:picLocks noGrp="1" noChangeAspect="1" noChangeArrowheads="1"/>
          </p:cNvPicPr>
          <p:nvPr>
            <p:ph sz="quarter" idx="3"/>
          </p:nvPr>
        </p:nvPicPr>
        <p:blipFill>
          <a:blip r:embed="rId5" cstate="email"/>
          <a:srcRect/>
          <a:stretch>
            <a:fillRect/>
          </a:stretch>
        </p:blipFill>
        <p:spPr>
          <a:xfrm>
            <a:off x="458788" y="4032250"/>
            <a:ext cx="3694112" cy="2447925"/>
          </a:xfrm>
          <a:noFill/>
        </p:spPr>
      </p:pic>
      <p:sp>
        <p:nvSpPr>
          <p:cNvPr id="576518" name="Text Box 6"/>
          <p:cNvSpPr txBox="1">
            <a:spLocks noChangeArrowheads="1"/>
          </p:cNvSpPr>
          <p:nvPr/>
        </p:nvSpPr>
        <p:spPr bwMode="auto">
          <a:xfrm>
            <a:off x="503238" y="1550988"/>
            <a:ext cx="1485900" cy="519112"/>
          </a:xfrm>
          <a:prstGeom prst="rect">
            <a:avLst/>
          </a:prstGeom>
          <a:noFill/>
          <a:ln w="9525">
            <a:noFill/>
            <a:miter lim="800000"/>
            <a:headEnd/>
            <a:tailEnd/>
          </a:ln>
        </p:spPr>
        <p:txBody>
          <a:bodyPr>
            <a:spAutoFit/>
          </a:bodyPr>
          <a:lstStyle/>
          <a:p>
            <a:pPr>
              <a:spcBef>
                <a:spcPct val="50000"/>
              </a:spcBef>
            </a:pPr>
            <a:r>
              <a:rPr lang="en-US" sz="2800" b="1">
                <a:solidFill>
                  <a:srgbClr val="003300"/>
                </a:solidFill>
              </a:rPr>
              <a:t>149Z</a:t>
            </a:r>
          </a:p>
        </p:txBody>
      </p:sp>
      <p:sp>
        <p:nvSpPr>
          <p:cNvPr id="576519" name="Text Box 7"/>
          <p:cNvSpPr txBox="1">
            <a:spLocks noChangeArrowheads="1"/>
          </p:cNvSpPr>
          <p:nvPr/>
        </p:nvSpPr>
        <p:spPr bwMode="auto">
          <a:xfrm>
            <a:off x="4921250" y="1550988"/>
            <a:ext cx="1193800" cy="519112"/>
          </a:xfrm>
          <a:prstGeom prst="rect">
            <a:avLst/>
          </a:prstGeom>
          <a:noFill/>
          <a:ln w="9525">
            <a:noFill/>
            <a:miter lim="800000"/>
            <a:headEnd/>
            <a:tailEnd/>
          </a:ln>
        </p:spPr>
        <p:txBody>
          <a:bodyPr>
            <a:spAutoFit/>
          </a:bodyPr>
          <a:lstStyle/>
          <a:p>
            <a:pPr>
              <a:spcBef>
                <a:spcPct val="50000"/>
              </a:spcBef>
            </a:pPr>
            <a:r>
              <a:rPr lang="en-US" sz="2800" b="1">
                <a:solidFill>
                  <a:schemeClr val="tx1"/>
                </a:solidFill>
              </a:rPr>
              <a:t>144Z</a:t>
            </a:r>
          </a:p>
        </p:txBody>
      </p:sp>
      <p:sp>
        <p:nvSpPr>
          <p:cNvPr id="576520" name="Text Box 8"/>
          <p:cNvSpPr txBox="1">
            <a:spLocks noChangeArrowheads="1"/>
          </p:cNvSpPr>
          <p:nvPr/>
        </p:nvSpPr>
        <p:spPr bwMode="auto">
          <a:xfrm>
            <a:off x="1935163" y="1550988"/>
            <a:ext cx="2209800" cy="396875"/>
          </a:xfrm>
          <a:prstGeom prst="rect">
            <a:avLst/>
          </a:prstGeom>
          <a:noFill/>
          <a:ln w="9525">
            <a:noFill/>
            <a:miter lim="800000"/>
            <a:headEnd/>
            <a:tailEnd/>
          </a:ln>
        </p:spPr>
        <p:txBody>
          <a:bodyPr>
            <a:spAutoFit/>
          </a:bodyPr>
          <a:lstStyle/>
          <a:p>
            <a:pPr>
              <a:spcBef>
                <a:spcPct val="50000"/>
              </a:spcBef>
            </a:pPr>
            <a:r>
              <a:rPr lang="en-US" sz="2000" b="1">
                <a:solidFill>
                  <a:srgbClr val="003300"/>
                </a:solidFill>
              </a:rPr>
              <a:t>King Air 200B</a:t>
            </a:r>
          </a:p>
        </p:txBody>
      </p:sp>
      <p:sp>
        <p:nvSpPr>
          <p:cNvPr id="576521" name="Text Box 9"/>
          <p:cNvSpPr txBox="1">
            <a:spLocks noChangeArrowheads="1"/>
          </p:cNvSpPr>
          <p:nvPr/>
        </p:nvSpPr>
        <p:spPr bwMode="auto">
          <a:xfrm>
            <a:off x="6388100" y="3297238"/>
            <a:ext cx="2070100" cy="396875"/>
          </a:xfrm>
          <a:prstGeom prst="rect">
            <a:avLst/>
          </a:prstGeom>
          <a:noFill/>
          <a:ln w="9525">
            <a:noFill/>
            <a:miter lim="800000"/>
            <a:headEnd/>
            <a:tailEnd/>
          </a:ln>
        </p:spPr>
        <p:txBody>
          <a:bodyPr>
            <a:spAutoFit/>
          </a:bodyPr>
          <a:lstStyle/>
          <a:p>
            <a:pPr algn="r">
              <a:spcBef>
                <a:spcPct val="50000"/>
              </a:spcBef>
            </a:pPr>
            <a:r>
              <a:rPr lang="en-US" sz="2000" b="1">
                <a:solidFill>
                  <a:schemeClr val="tx1"/>
                </a:solidFill>
              </a:rPr>
              <a:t>Citation Bravo</a:t>
            </a:r>
          </a:p>
        </p:txBody>
      </p:sp>
      <p:sp>
        <p:nvSpPr>
          <p:cNvPr id="576522" name="Text Box 10"/>
          <p:cNvSpPr txBox="1">
            <a:spLocks noChangeArrowheads="1"/>
          </p:cNvSpPr>
          <p:nvPr/>
        </p:nvSpPr>
        <p:spPr bwMode="auto">
          <a:xfrm>
            <a:off x="492125" y="6080125"/>
            <a:ext cx="2454275" cy="396875"/>
          </a:xfrm>
          <a:prstGeom prst="rect">
            <a:avLst/>
          </a:prstGeom>
          <a:noFill/>
          <a:ln w="9525">
            <a:noFill/>
            <a:miter lim="800000"/>
            <a:headEnd/>
            <a:tailEnd/>
          </a:ln>
        </p:spPr>
        <p:txBody>
          <a:bodyPr wrap="none">
            <a:spAutoFit/>
          </a:bodyPr>
          <a:lstStyle/>
          <a:p>
            <a:r>
              <a:rPr lang="en-US" sz="2000" b="1" dirty="0">
                <a:solidFill>
                  <a:schemeClr val="tx1"/>
                </a:solidFill>
              </a:rPr>
              <a:t>Contract IR Aircraft</a:t>
            </a:r>
          </a:p>
        </p:txBody>
      </p:sp>
      <p:sp>
        <p:nvSpPr>
          <p:cNvPr id="576523" name="Text Box 11"/>
          <p:cNvSpPr txBox="1">
            <a:spLocks noChangeArrowheads="1"/>
          </p:cNvSpPr>
          <p:nvPr/>
        </p:nvSpPr>
        <p:spPr bwMode="auto">
          <a:xfrm>
            <a:off x="3046413" y="4483100"/>
            <a:ext cx="2949575" cy="1085850"/>
          </a:xfrm>
          <a:prstGeom prst="rect">
            <a:avLst/>
          </a:prstGeom>
          <a:solidFill>
            <a:srgbClr val="C3CEAE"/>
          </a:solidFill>
          <a:ln w="28575">
            <a:solidFill>
              <a:srgbClr val="FF0000"/>
            </a:solidFill>
            <a:miter lim="800000"/>
            <a:headEnd/>
            <a:tailEnd/>
          </a:ln>
        </p:spPr>
        <p:txBody>
          <a:bodyPr wrap="square">
            <a:spAutoFit/>
          </a:bodyPr>
          <a:lstStyle/>
          <a:p>
            <a:r>
              <a:rPr lang="en-US" b="1" dirty="0">
                <a:solidFill>
                  <a:srgbClr val="FF0000"/>
                </a:solidFill>
                <a:latin typeface="Tahoma" pitchFamily="34" charset="0"/>
              </a:rPr>
              <a:t>Once FS assets have been exhausted, the National Coordinator can utilize contract assets.</a:t>
            </a:r>
          </a:p>
        </p:txBody>
      </p:sp>
      <p:grpSp>
        <p:nvGrpSpPr>
          <p:cNvPr id="2" name="Group 12"/>
          <p:cNvGrpSpPr>
            <a:grpSpLocks/>
          </p:cNvGrpSpPr>
          <p:nvPr/>
        </p:nvGrpSpPr>
        <p:grpSpPr bwMode="auto">
          <a:xfrm>
            <a:off x="436563" y="3730625"/>
            <a:ext cx="8113712" cy="595313"/>
            <a:chOff x="275" y="2350"/>
            <a:chExt cx="5111" cy="375"/>
          </a:xfrm>
        </p:grpSpPr>
        <p:sp>
          <p:nvSpPr>
            <p:cNvPr id="11277" name="Rectangle 13"/>
            <p:cNvSpPr>
              <a:spLocks noChangeArrowheads="1"/>
            </p:cNvSpPr>
            <p:nvPr/>
          </p:nvSpPr>
          <p:spPr bwMode="auto">
            <a:xfrm>
              <a:off x="275" y="2350"/>
              <a:ext cx="5111" cy="375"/>
            </a:xfrm>
            <a:prstGeom prst="rect">
              <a:avLst/>
            </a:prstGeom>
            <a:solidFill>
              <a:srgbClr val="C3CEAE"/>
            </a:solidFill>
            <a:ln w="28575">
              <a:solidFill>
                <a:srgbClr val="FF0000"/>
              </a:solidFill>
              <a:miter lim="800000"/>
              <a:headEnd/>
              <a:tailEnd/>
            </a:ln>
          </p:spPr>
          <p:txBody>
            <a:bodyPr wrap="none" anchor="ctr"/>
            <a:lstStyle/>
            <a:p>
              <a:pPr algn="ctr"/>
              <a:endParaRPr lang="en-US">
                <a:solidFill>
                  <a:srgbClr val="003300"/>
                </a:solidFill>
              </a:endParaRPr>
            </a:p>
          </p:txBody>
        </p:sp>
        <p:sp>
          <p:nvSpPr>
            <p:cNvPr id="11278" name="Text Box 14"/>
            <p:cNvSpPr txBox="1">
              <a:spLocks noChangeArrowheads="1"/>
            </p:cNvSpPr>
            <p:nvPr/>
          </p:nvSpPr>
          <p:spPr bwMode="auto">
            <a:xfrm>
              <a:off x="981" y="2393"/>
              <a:ext cx="3710" cy="288"/>
            </a:xfrm>
            <a:prstGeom prst="rect">
              <a:avLst/>
            </a:prstGeom>
            <a:noFill/>
            <a:ln w="9525">
              <a:noFill/>
              <a:miter lim="800000"/>
              <a:headEnd/>
              <a:tailEnd/>
            </a:ln>
          </p:spPr>
          <p:txBody>
            <a:bodyPr wrap="none">
              <a:spAutoFit/>
            </a:bodyPr>
            <a:lstStyle/>
            <a:p>
              <a:r>
                <a:rPr lang="en-US" sz="2400">
                  <a:solidFill>
                    <a:srgbClr val="FF0000"/>
                  </a:solidFill>
                </a:rPr>
                <a:t>National Coordinator position activated at PL4</a:t>
              </a:r>
            </a:p>
          </p:txBody>
        </p:sp>
      </p:grpSp>
      <p:sp>
        <p:nvSpPr>
          <p:cNvPr id="16" name="Text Box 10"/>
          <p:cNvSpPr txBox="1">
            <a:spLocks noChangeArrowheads="1"/>
          </p:cNvSpPr>
          <p:nvPr/>
        </p:nvSpPr>
        <p:spPr bwMode="auto">
          <a:xfrm>
            <a:off x="4911725" y="6080125"/>
            <a:ext cx="1234825" cy="400110"/>
          </a:xfrm>
          <a:prstGeom prst="rect">
            <a:avLst/>
          </a:prstGeom>
          <a:noFill/>
          <a:ln w="9525">
            <a:noFill/>
            <a:miter lim="800000"/>
            <a:headEnd/>
            <a:tailEnd/>
          </a:ln>
        </p:spPr>
        <p:txBody>
          <a:bodyPr wrap="none">
            <a:spAutoFit/>
          </a:bodyPr>
          <a:lstStyle/>
          <a:p>
            <a:r>
              <a:rPr lang="en-US" sz="2000" b="1" dirty="0" err="1" smtClean="0">
                <a:solidFill>
                  <a:srgbClr val="C00000"/>
                </a:solidFill>
              </a:rPr>
              <a:t>Firehawk</a:t>
            </a:r>
            <a:endParaRPr lang="en-US" sz="2000" b="1" dirty="0">
              <a:solidFill>
                <a:srgbClr val="C0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576515"/>
                                        </p:tgtEl>
                                        <p:attrNameLst>
                                          <p:attrName>style.visibility</p:attrName>
                                        </p:attrNameLst>
                                      </p:cBhvr>
                                      <p:to>
                                        <p:strVal val="visible"/>
                                      </p:to>
                                    </p:set>
                                    <p:animEffect transition="in" filter="dissolve">
                                      <p:cBhvr>
                                        <p:cTn id="10" dur="500"/>
                                        <p:tgtEl>
                                          <p:spTgt spid="5765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576518"/>
                                        </p:tgtEl>
                                        <p:attrNameLst>
                                          <p:attrName>style.visibility</p:attrName>
                                        </p:attrNameLst>
                                      </p:cBhvr>
                                      <p:to>
                                        <p:strVal val="visible"/>
                                      </p:to>
                                    </p:set>
                                    <p:anim calcmode="lin" valueType="num">
                                      <p:cBhvr additive="base">
                                        <p:cTn id="13" dur="500" fill="hold"/>
                                        <p:tgtEl>
                                          <p:spTgt spid="576518"/>
                                        </p:tgtEl>
                                        <p:attrNameLst>
                                          <p:attrName>ppt_x</p:attrName>
                                        </p:attrNameLst>
                                      </p:cBhvr>
                                      <p:tavLst>
                                        <p:tav tm="0">
                                          <p:val>
                                            <p:strVal val="0-#ppt_w/2"/>
                                          </p:val>
                                        </p:tav>
                                        <p:tav tm="100000">
                                          <p:val>
                                            <p:strVal val="#ppt_x"/>
                                          </p:val>
                                        </p:tav>
                                      </p:tavLst>
                                    </p:anim>
                                    <p:anim calcmode="lin" valueType="num">
                                      <p:cBhvr additive="base">
                                        <p:cTn id="14" dur="500" fill="hold"/>
                                        <p:tgtEl>
                                          <p:spTgt spid="57651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anim calcmode="lin" valueType="num">
                                      <p:cBhvr additive="base">
                                        <p:cTn id="17" dur="500" fill="hold"/>
                                        <p:tgtEl>
                                          <p:spTgt spid="576520"/>
                                        </p:tgtEl>
                                        <p:attrNameLst>
                                          <p:attrName>ppt_x</p:attrName>
                                        </p:attrNameLst>
                                      </p:cBhvr>
                                      <p:tavLst>
                                        <p:tav tm="0">
                                          <p:val>
                                            <p:strVal val="0-#ppt_w/2"/>
                                          </p:val>
                                        </p:tav>
                                        <p:tav tm="100000">
                                          <p:val>
                                            <p:strVal val="#ppt_x"/>
                                          </p:val>
                                        </p:tav>
                                      </p:tavLst>
                                    </p:anim>
                                    <p:anim calcmode="lin" valueType="num">
                                      <p:cBhvr additive="base">
                                        <p:cTn id="18" dur="500" fill="hold"/>
                                        <p:tgtEl>
                                          <p:spTgt spid="5765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576516"/>
                                        </p:tgtEl>
                                        <p:attrNameLst>
                                          <p:attrName>style.visibility</p:attrName>
                                        </p:attrNameLst>
                                      </p:cBhvr>
                                      <p:to>
                                        <p:strVal val="visible"/>
                                      </p:to>
                                    </p:set>
                                    <p:animEffect transition="in" filter="dissolve">
                                      <p:cBhvr>
                                        <p:cTn id="22" dur="500"/>
                                        <p:tgtEl>
                                          <p:spTgt spid="576516"/>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576519"/>
                                        </p:tgtEl>
                                        <p:attrNameLst>
                                          <p:attrName>style.visibility</p:attrName>
                                        </p:attrNameLst>
                                      </p:cBhvr>
                                      <p:to>
                                        <p:strVal val="visible"/>
                                      </p:to>
                                    </p:set>
                                    <p:anim calcmode="lin" valueType="num">
                                      <p:cBhvr additive="base">
                                        <p:cTn id="25" dur="500" fill="hold"/>
                                        <p:tgtEl>
                                          <p:spTgt spid="576519"/>
                                        </p:tgtEl>
                                        <p:attrNameLst>
                                          <p:attrName>ppt_x</p:attrName>
                                        </p:attrNameLst>
                                      </p:cBhvr>
                                      <p:tavLst>
                                        <p:tav tm="0">
                                          <p:val>
                                            <p:strVal val="1+#ppt_w/2"/>
                                          </p:val>
                                        </p:tav>
                                        <p:tav tm="100000">
                                          <p:val>
                                            <p:strVal val="#ppt_x"/>
                                          </p:val>
                                        </p:tav>
                                      </p:tavLst>
                                    </p:anim>
                                    <p:anim calcmode="lin" valueType="num">
                                      <p:cBhvr additive="base">
                                        <p:cTn id="26" dur="500" fill="hold"/>
                                        <p:tgtEl>
                                          <p:spTgt spid="57651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anim calcmode="lin" valueType="num">
                                      <p:cBhvr additive="base">
                                        <p:cTn id="29" dur="500" fill="hold"/>
                                        <p:tgtEl>
                                          <p:spTgt spid="576521"/>
                                        </p:tgtEl>
                                        <p:attrNameLst>
                                          <p:attrName>ppt_x</p:attrName>
                                        </p:attrNameLst>
                                      </p:cBhvr>
                                      <p:tavLst>
                                        <p:tav tm="0">
                                          <p:val>
                                            <p:strVal val="1+#ppt_w/2"/>
                                          </p:val>
                                        </p:tav>
                                        <p:tav tm="100000">
                                          <p:val>
                                            <p:strVal val="#ppt_x"/>
                                          </p:val>
                                        </p:tav>
                                      </p:tavLst>
                                    </p:anim>
                                    <p:anim calcmode="lin" valueType="num">
                                      <p:cBhvr additive="base">
                                        <p:cTn id="30" dur="500" fill="hold"/>
                                        <p:tgtEl>
                                          <p:spTgt spid="576521"/>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1500"/>
                            </p:stCondLst>
                            <p:childTnLst>
                              <p:par>
                                <p:cTn id="36" presetID="12" presetClass="entr" presetSubtype="1" fill="hold" grpId="0" nodeType="afterEffect">
                                  <p:stCondLst>
                                    <p:cond delay="500"/>
                                  </p:stCondLst>
                                  <p:childTnLst>
                                    <p:set>
                                      <p:cBhvr>
                                        <p:cTn id="37" dur="1" fill="hold">
                                          <p:stCondLst>
                                            <p:cond delay="0"/>
                                          </p:stCondLst>
                                        </p:cTn>
                                        <p:tgtEl>
                                          <p:spTgt spid="576523"/>
                                        </p:tgtEl>
                                        <p:attrNameLst>
                                          <p:attrName>style.visibility</p:attrName>
                                        </p:attrNameLst>
                                      </p:cBhvr>
                                      <p:to>
                                        <p:strVal val="visible"/>
                                      </p:to>
                                    </p:set>
                                    <p:animEffect transition="in" filter="slide(fromTop)">
                                      <p:cBhvr>
                                        <p:cTn id="38" dur="500"/>
                                        <p:tgtEl>
                                          <p:spTgt spid="576523"/>
                                        </p:tgtEl>
                                      </p:cBhvr>
                                    </p:animEffect>
                                  </p:childTnLst>
                                </p:cTn>
                              </p:par>
                            </p:childTnLst>
                          </p:cTn>
                        </p:par>
                        <p:par>
                          <p:cTn id="39" fill="hold">
                            <p:stCondLst>
                              <p:cond delay="2500"/>
                            </p:stCondLst>
                            <p:childTnLst>
                              <p:par>
                                <p:cTn id="40" presetID="9" presetClass="entr" presetSubtype="0" fill="hold" nodeType="afterEffect">
                                  <p:stCondLst>
                                    <p:cond delay="1500"/>
                                  </p:stCondLst>
                                  <p:childTnLst>
                                    <p:set>
                                      <p:cBhvr>
                                        <p:cTn id="41" dur="1" fill="hold">
                                          <p:stCondLst>
                                            <p:cond delay="0"/>
                                          </p:stCondLst>
                                        </p:cTn>
                                        <p:tgtEl>
                                          <p:spTgt spid="576517"/>
                                        </p:tgtEl>
                                        <p:attrNameLst>
                                          <p:attrName>style.visibility</p:attrName>
                                        </p:attrNameLst>
                                      </p:cBhvr>
                                      <p:to>
                                        <p:strVal val="visible"/>
                                      </p:to>
                                    </p:set>
                                    <p:animEffect transition="in" filter="dissolve">
                                      <p:cBhvr>
                                        <p:cTn id="42" dur="500"/>
                                        <p:tgtEl>
                                          <p:spTgt spid="576517"/>
                                        </p:tgtEl>
                                      </p:cBhvr>
                                    </p:animEffect>
                                  </p:childTnLst>
                                </p:cTn>
                              </p:par>
                            </p:childTnLst>
                          </p:cTn>
                        </p:par>
                        <p:par>
                          <p:cTn id="43" fill="hold">
                            <p:stCondLst>
                              <p:cond delay="4500"/>
                            </p:stCondLst>
                            <p:childTnLst>
                              <p:par>
                                <p:cTn id="44" presetID="9" presetClass="entr" presetSubtype="0" fill="hold" grpId="0" nodeType="afterEffect">
                                  <p:stCondLst>
                                    <p:cond delay="0"/>
                                  </p:stCondLst>
                                  <p:childTnLst>
                                    <p:set>
                                      <p:cBhvr>
                                        <p:cTn id="45" dur="1" fill="hold">
                                          <p:stCondLst>
                                            <p:cond delay="0"/>
                                          </p:stCondLst>
                                        </p:cTn>
                                        <p:tgtEl>
                                          <p:spTgt spid="576522"/>
                                        </p:tgtEl>
                                        <p:attrNameLst>
                                          <p:attrName>style.visibility</p:attrName>
                                        </p:attrNameLst>
                                      </p:cBhvr>
                                      <p:to>
                                        <p:strVal val="visible"/>
                                      </p:to>
                                    </p:set>
                                    <p:animEffect transition="in" filter="dissolve">
                                      <p:cBhvr>
                                        <p:cTn id="46" dur="500"/>
                                        <p:tgtEl>
                                          <p:spTgt spid="576522"/>
                                        </p:tgtEl>
                                      </p:cBhvr>
                                    </p:animEffect>
                                  </p:childTnLst>
                                </p:cTn>
                              </p:par>
                            </p:childTnLst>
                          </p:cTn>
                        </p:par>
                        <p:par>
                          <p:cTn id="47" fill="hold">
                            <p:stCondLst>
                              <p:cond delay="5000"/>
                            </p:stCondLst>
                            <p:childTnLst>
                              <p:par>
                                <p:cTn id="48" presetID="9"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par>
                          <p:cTn id="51" fill="hold">
                            <p:stCondLst>
                              <p:cond delay="5500"/>
                            </p:stCondLst>
                            <p:childTnLst>
                              <p:par>
                                <p:cTn id="52" presetID="9"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76514" grpId="0"/>
      <p:bldP spid="576518" grpId="0" autoUpdateAnimBg="0"/>
      <p:bldP spid="576519" grpId="0" autoUpdateAnimBg="0"/>
      <p:bldP spid="576520" grpId="0" autoUpdateAnimBg="0"/>
      <p:bldP spid="576521" grpId="0" autoUpdateAnimBg="0"/>
      <p:bldP spid="576522" grpId="0"/>
      <p:bldP spid="576523"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2088" y="1073150"/>
            <a:ext cx="7772400" cy="677863"/>
          </a:xfrm>
        </p:spPr>
        <p:txBody>
          <a:bodyPr/>
          <a:lstStyle/>
          <a:p>
            <a:pPr eaLnBrk="1" hangingPunct="1"/>
            <a:r>
              <a:rPr lang="en-US" sz="3200" dirty="0" smtClean="0"/>
              <a:t>Commercial Infrared Vendors</a:t>
            </a:r>
          </a:p>
        </p:txBody>
      </p:sp>
      <p:sp>
        <p:nvSpPr>
          <p:cNvPr id="6" name="TextBox 5"/>
          <p:cNvSpPr txBox="1"/>
          <p:nvPr/>
        </p:nvSpPr>
        <p:spPr>
          <a:xfrm>
            <a:off x="314324" y="2152650"/>
            <a:ext cx="4829175" cy="2308324"/>
          </a:xfrm>
          <a:prstGeom prst="rect">
            <a:avLst/>
          </a:prstGeom>
          <a:noFill/>
        </p:spPr>
        <p:txBody>
          <a:bodyPr wrap="square">
            <a:spAutoFit/>
          </a:bodyPr>
          <a:lstStyle/>
          <a:p>
            <a:pPr>
              <a:defRPr/>
            </a:pPr>
            <a:endParaRPr lang="en-US" dirty="0">
              <a:solidFill>
                <a:schemeClr val="bg2"/>
              </a:solidFill>
              <a:latin typeface="+mn-lt"/>
            </a:endParaRPr>
          </a:p>
          <a:p>
            <a:pPr>
              <a:defRPr/>
            </a:pPr>
            <a:r>
              <a:rPr lang="en-US" b="1" dirty="0">
                <a:solidFill>
                  <a:schemeClr val="bg2"/>
                </a:solidFill>
                <a:latin typeface="+mn-lt"/>
              </a:rPr>
              <a:t>I</a:t>
            </a:r>
            <a:r>
              <a:rPr lang="en-US" b="1" dirty="0" smtClean="0">
                <a:solidFill>
                  <a:schemeClr val="bg2"/>
                </a:solidFill>
                <a:latin typeface="+mn-lt"/>
              </a:rPr>
              <a:t>nfrared </a:t>
            </a:r>
            <a:r>
              <a:rPr lang="en-US" b="1" dirty="0">
                <a:solidFill>
                  <a:schemeClr val="bg2"/>
                </a:solidFill>
                <a:latin typeface="+mn-lt"/>
              </a:rPr>
              <a:t>Field Users’ Guide and Vendor </a:t>
            </a:r>
            <a:r>
              <a:rPr lang="en-US" b="1" dirty="0" smtClean="0">
                <a:solidFill>
                  <a:schemeClr val="bg2"/>
                </a:solidFill>
                <a:latin typeface="+mn-lt"/>
              </a:rPr>
              <a:t>Listings</a:t>
            </a:r>
          </a:p>
          <a:p>
            <a:pPr>
              <a:defRPr/>
            </a:pPr>
            <a:endParaRPr lang="en-US" dirty="0">
              <a:solidFill>
                <a:schemeClr val="bg2"/>
              </a:solidFill>
              <a:latin typeface="+mn-lt"/>
            </a:endParaRPr>
          </a:p>
          <a:p>
            <a:pPr lvl="1">
              <a:buFont typeface="Arial" pitchFamily="34" charset="0"/>
              <a:buChar char="•"/>
              <a:defRPr/>
            </a:pPr>
            <a:r>
              <a:rPr lang="en-US" dirty="0">
                <a:solidFill>
                  <a:schemeClr val="bg2"/>
                </a:solidFill>
                <a:latin typeface="+mn-lt"/>
              </a:rPr>
              <a:t>Field Users’ Guide is Thermal RS 101 and Typing Scheme</a:t>
            </a:r>
          </a:p>
          <a:p>
            <a:pPr lvl="1">
              <a:buFont typeface="Arial" pitchFamily="34" charset="0"/>
              <a:buChar char="•"/>
              <a:defRPr/>
            </a:pPr>
            <a:r>
              <a:rPr lang="en-US" dirty="0">
                <a:solidFill>
                  <a:schemeClr val="bg2"/>
                </a:solidFill>
                <a:latin typeface="+mn-lt"/>
              </a:rPr>
              <a:t>Vendor Listings include capabilities and contact information</a:t>
            </a:r>
          </a:p>
          <a:p>
            <a:pPr lvl="1">
              <a:buFont typeface="Arial" pitchFamily="34" charset="0"/>
              <a:buChar char="•"/>
              <a:defRPr/>
            </a:pPr>
            <a:r>
              <a:rPr lang="en-US" u="sng" dirty="0">
                <a:solidFill>
                  <a:srgbClr val="0070C0"/>
                </a:solidFill>
                <a:latin typeface="+mn-lt"/>
              </a:rPr>
              <a:t>http://nirops.fs.fed.us/reports</a:t>
            </a:r>
          </a:p>
          <a:p>
            <a:pPr lvl="1">
              <a:buFont typeface="Arial" pitchFamily="34" charset="0"/>
              <a:buChar char="•"/>
              <a:defRPr/>
            </a:pPr>
            <a:endParaRPr lang="en-US" dirty="0">
              <a:solidFill>
                <a:schemeClr val="bg2"/>
              </a:solidFill>
              <a:latin typeface="+mn-lt"/>
            </a:endParaRPr>
          </a:p>
        </p:txBody>
      </p:sp>
      <p:graphicFrame>
        <p:nvGraphicFramePr>
          <p:cNvPr id="667649" name="Object 4"/>
          <p:cNvGraphicFramePr>
            <a:graphicFrameLocks noChangeAspect="1"/>
          </p:cNvGraphicFramePr>
          <p:nvPr>
            <p:ph sz="half" idx="2"/>
          </p:nvPr>
        </p:nvGraphicFramePr>
        <p:xfrm>
          <a:off x="5295891" y="2171700"/>
          <a:ext cx="3179618" cy="4114800"/>
        </p:xfrm>
        <a:graphic>
          <a:graphicData uri="http://schemas.openxmlformats.org/presentationml/2006/ole">
            <p:oleObj spid="_x0000_s667649" name="Acrobat Document" r:id="rId4" imgW="6661080" imgH="8631360" progId="AcroExch.Document.7">
              <p:embed/>
            </p:oleObj>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641350" y="201613"/>
            <a:ext cx="7772400" cy="750887"/>
          </a:xfrm>
        </p:spPr>
        <p:txBody>
          <a:bodyPr/>
          <a:lstStyle/>
          <a:p>
            <a:r>
              <a:rPr lang="en-US" sz="3600" dirty="0"/>
              <a:t>PHOENIX System Installation – N144Z</a:t>
            </a:r>
          </a:p>
        </p:txBody>
      </p:sp>
      <p:pic>
        <p:nvPicPr>
          <p:cNvPr id="456708" name="Picture 4" descr="dscn3394"/>
          <p:cNvPicPr>
            <a:picLocks noGrp="1" noChangeAspect="1" noChangeArrowheads="1"/>
          </p:cNvPicPr>
          <p:nvPr>
            <p:ph sz="quarter" idx="2"/>
          </p:nvPr>
        </p:nvPicPr>
        <p:blipFill>
          <a:blip r:embed="rId3" cstate="email"/>
          <a:srcRect/>
          <a:stretch>
            <a:fillRect/>
          </a:stretch>
        </p:blipFill>
        <p:spPr>
          <a:xfrm>
            <a:off x="1065213" y="2959100"/>
            <a:ext cx="2735262" cy="3532188"/>
          </a:xfrm>
          <a:noFill/>
          <a:ln/>
        </p:spPr>
      </p:pic>
      <p:pic>
        <p:nvPicPr>
          <p:cNvPr id="456710" name="Picture 6" descr="n144z_ext"/>
          <p:cNvPicPr>
            <a:picLocks noChangeAspect="1" noChangeArrowheads="1"/>
          </p:cNvPicPr>
          <p:nvPr/>
        </p:nvPicPr>
        <p:blipFill>
          <a:blip r:embed="rId4" cstate="email"/>
          <a:srcRect/>
          <a:stretch>
            <a:fillRect/>
          </a:stretch>
        </p:blipFill>
        <p:spPr bwMode="auto">
          <a:xfrm>
            <a:off x="1096963" y="1138238"/>
            <a:ext cx="2984500" cy="1530350"/>
          </a:xfrm>
          <a:prstGeom prst="rect">
            <a:avLst/>
          </a:prstGeom>
          <a:noFill/>
        </p:spPr>
      </p:pic>
      <p:pic>
        <p:nvPicPr>
          <p:cNvPr id="456712" name="Picture 8" descr="IMG_0072"/>
          <p:cNvPicPr>
            <a:picLocks noGrp="1" noChangeAspect="1" noChangeArrowheads="1"/>
          </p:cNvPicPr>
          <p:nvPr>
            <p:ph sz="quarter" idx="3"/>
          </p:nvPr>
        </p:nvPicPr>
        <p:blipFill>
          <a:blip r:embed="rId5" cstate="email"/>
          <a:srcRect/>
          <a:stretch>
            <a:fillRect/>
          </a:stretch>
        </p:blipFill>
        <p:spPr>
          <a:xfrm>
            <a:off x="4197350" y="3887788"/>
            <a:ext cx="3384550" cy="2538412"/>
          </a:xfrm>
          <a:noFill/>
          <a:ln/>
        </p:spPr>
      </p:pic>
      <p:pic>
        <p:nvPicPr>
          <p:cNvPr id="456714" name="Picture 10" descr="CB_ScannerWell_ScanheadInstalled"/>
          <p:cNvPicPr>
            <a:picLocks noGrp="1" noChangeAspect="1" noChangeArrowheads="1"/>
          </p:cNvPicPr>
          <p:nvPr>
            <p:ph sz="half" idx="1"/>
          </p:nvPr>
        </p:nvPicPr>
        <p:blipFill>
          <a:blip r:embed="rId6" cstate="email"/>
          <a:srcRect/>
          <a:stretch>
            <a:fillRect/>
          </a:stretch>
        </p:blipFill>
        <p:spPr>
          <a:xfrm>
            <a:off x="4829175" y="1082675"/>
            <a:ext cx="3403600" cy="2552700"/>
          </a:xfrm>
          <a:noFill/>
          <a:ln/>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p:cNvPicPr>
            <a:picLocks noGrp="1" noChangeAspect="1" noChangeArrowheads="1"/>
          </p:cNvPicPr>
          <p:nvPr>
            <p:ph type="title" idx="4294967295"/>
          </p:nvPr>
        </p:nvPicPr>
        <p:blipFill>
          <a:blip r:embed="rId3" cstate="email"/>
          <a:srcRect/>
          <a:stretch>
            <a:fillRect/>
          </a:stretch>
        </p:blipFill>
        <p:spPr>
          <a:xfrm>
            <a:off x="1257300" y="1041400"/>
            <a:ext cx="6678613" cy="5521325"/>
          </a:xfrm>
          <a:noFill/>
          <a:ln/>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ver2"/>
          <p:cNvPicPr>
            <a:picLocks noChangeAspect="1" noChangeArrowheads="1"/>
          </p:cNvPicPr>
          <p:nvPr/>
        </p:nvPicPr>
        <p:blipFill>
          <a:blip r:embed="rId2" cstate="email"/>
          <a:srcRect/>
          <a:stretch>
            <a:fillRect/>
          </a:stretch>
        </p:blipFill>
        <p:spPr bwMode="auto">
          <a:xfrm>
            <a:off x="4505325" y="1125538"/>
            <a:ext cx="4371975" cy="5397500"/>
          </a:xfrm>
          <a:prstGeom prst="rect">
            <a:avLst/>
          </a:prstGeom>
          <a:noFill/>
          <a:ln w="9525">
            <a:noFill/>
            <a:miter lim="800000"/>
            <a:headEnd/>
            <a:tailEnd/>
          </a:ln>
        </p:spPr>
      </p:pic>
      <p:sp>
        <p:nvSpPr>
          <p:cNvPr id="12291" name="Rectangle 3"/>
          <p:cNvSpPr>
            <a:spLocks noChangeArrowheads="1"/>
          </p:cNvSpPr>
          <p:nvPr/>
        </p:nvSpPr>
        <p:spPr bwMode="auto">
          <a:xfrm>
            <a:off x="203200" y="1979613"/>
            <a:ext cx="2344738" cy="3952875"/>
          </a:xfrm>
          <a:prstGeom prst="rect">
            <a:avLst/>
          </a:prstGeom>
          <a:noFill/>
          <a:ln w="9525">
            <a:noFill/>
            <a:miter lim="800000"/>
            <a:headEnd/>
            <a:tailEnd/>
          </a:ln>
        </p:spPr>
        <p:txBody>
          <a:bodyPr/>
          <a:lstStyle/>
          <a:p>
            <a:pPr marL="342900" indent="-342900">
              <a:spcBef>
                <a:spcPct val="20000"/>
              </a:spcBef>
              <a:buClr>
                <a:schemeClr val="accent2"/>
              </a:buClr>
              <a:buSzPct val="80000"/>
              <a:buFont typeface="Wingdings" pitchFamily="2" charset="2"/>
              <a:buBlip>
                <a:blip r:embed="rId3"/>
              </a:buBlip>
            </a:pPr>
            <a:r>
              <a:rPr lang="en-US" sz="2400">
                <a:solidFill>
                  <a:schemeClr val="bg2"/>
                </a:solidFill>
                <a:latin typeface="Arial" charset="0"/>
              </a:rPr>
              <a:t>Heat detect Shape files.</a:t>
            </a:r>
          </a:p>
          <a:p>
            <a:pPr marL="342900" indent="-342900">
              <a:spcBef>
                <a:spcPct val="20000"/>
              </a:spcBef>
              <a:buClr>
                <a:schemeClr val="accent2"/>
              </a:buClr>
              <a:buSzPct val="80000"/>
              <a:buFont typeface="Wingdings" pitchFamily="2" charset="2"/>
              <a:buBlip>
                <a:blip r:embed="rId3"/>
              </a:buBlip>
            </a:pPr>
            <a:r>
              <a:rPr lang="en-US" sz="2400">
                <a:solidFill>
                  <a:schemeClr val="bg2"/>
                </a:solidFill>
                <a:latin typeface="Arial" charset="0"/>
              </a:rPr>
              <a:t>GeoTiffs</a:t>
            </a:r>
          </a:p>
          <a:p>
            <a:pPr marL="742950" lvl="1" indent="-285750">
              <a:spcBef>
                <a:spcPct val="20000"/>
              </a:spcBef>
              <a:buClr>
                <a:schemeClr val="accent1"/>
              </a:buClr>
              <a:buSzPct val="75000"/>
              <a:buFont typeface="Wingdings" pitchFamily="2" charset="2"/>
              <a:buBlip>
                <a:blip r:embed="rId4"/>
              </a:buBlip>
            </a:pPr>
            <a:r>
              <a:rPr lang="en-US" sz="2400">
                <a:solidFill>
                  <a:schemeClr val="bg2"/>
                </a:solidFill>
                <a:latin typeface="Arial" charset="0"/>
              </a:rPr>
              <a:t>Color</a:t>
            </a:r>
          </a:p>
          <a:p>
            <a:pPr marL="742950" lvl="1" indent="-285750">
              <a:spcBef>
                <a:spcPct val="20000"/>
              </a:spcBef>
              <a:buClr>
                <a:schemeClr val="accent1"/>
              </a:buClr>
              <a:buSzPct val="75000"/>
              <a:buFont typeface="Wingdings" pitchFamily="2" charset="2"/>
              <a:buBlip>
                <a:blip r:embed="rId4"/>
              </a:buBlip>
            </a:pPr>
            <a:r>
              <a:rPr lang="en-US" sz="2400">
                <a:solidFill>
                  <a:schemeClr val="bg2"/>
                </a:solidFill>
                <a:latin typeface="Arial" charset="0"/>
              </a:rPr>
              <a:t>Grayscale </a:t>
            </a:r>
          </a:p>
          <a:p>
            <a:pPr marL="742950" lvl="1" indent="-285750">
              <a:spcBef>
                <a:spcPct val="20000"/>
              </a:spcBef>
              <a:buClr>
                <a:schemeClr val="accent1"/>
              </a:buClr>
              <a:buSzPct val="75000"/>
              <a:buFont typeface="Wingdings" pitchFamily="2" charset="2"/>
              <a:buBlip>
                <a:blip r:embed="rId4"/>
              </a:buBlip>
            </a:pPr>
            <a:r>
              <a:rPr lang="en-US" sz="2400">
                <a:solidFill>
                  <a:schemeClr val="bg2"/>
                </a:solidFill>
                <a:latin typeface="Arial" charset="0"/>
              </a:rPr>
              <a:t>Fire Layer</a:t>
            </a:r>
          </a:p>
          <a:p>
            <a:pPr marL="342900" indent="-342900">
              <a:spcBef>
                <a:spcPct val="20000"/>
              </a:spcBef>
              <a:buClr>
                <a:schemeClr val="accent2"/>
              </a:buClr>
              <a:buSzPct val="80000"/>
              <a:buFont typeface="Wingdings" pitchFamily="2" charset="2"/>
              <a:buBlip>
                <a:blip r:embed="rId3"/>
              </a:buBlip>
            </a:pPr>
            <a:r>
              <a:rPr lang="en-US" sz="2400">
                <a:solidFill>
                  <a:schemeClr val="bg2"/>
                </a:solidFill>
                <a:latin typeface="Arial" charset="0"/>
              </a:rPr>
              <a:t>JPEGS</a:t>
            </a:r>
          </a:p>
          <a:p>
            <a:pPr marL="342900" indent="-342900">
              <a:spcBef>
                <a:spcPct val="20000"/>
              </a:spcBef>
              <a:buClr>
                <a:schemeClr val="accent2"/>
              </a:buClr>
              <a:buSzPct val="80000"/>
              <a:buFont typeface="Wingdings" pitchFamily="2" charset="2"/>
              <a:buBlip>
                <a:blip r:embed="rId3"/>
              </a:buBlip>
            </a:pPr>
            <a:r>
              <a:rPr lang="en-US" sz="2400">
                <a:solidFill>
                  <a:schemeClr val="bg2"/>
                </a:solidFill>
                <a:latin typeface="Arial" charset="0"/>
              </a:rPr>
              <a:t>Mosaics</a:t>
            </a:r>
          </a:p>
        </p:txBody>
      </p:sp>
      <p:pic>
        <p:nvPicPr>
          <p:cNvPr id="12292" name="Picture 4" descr="050820_2109_SelwaySalmonWFU_Box01_mosaic"/>
          <p:cNvPicPr>
            <a:picLocks noChangeAspect="1" noChangeArrowheads="1"/>
          </p:cNvPicPr>
          <p:nvPr/>
        </p:nvPicPr>
        <p:blipFill>
          <a:blip r:embed="rId5" cstate="email"/>
          <a:srcRect/>
          <a:stretch>
            <a:fillRect/>
          </a:stretch>
        </p:blipFill>
        <p:spPr bwMode="auto">
          <a:xfrm>
            <a:off x="2463800" y="1812925"/>
            <a:ext cx="3581400" cy="4721225"/>
          </a:xfrm>
          <a:prstGeom prst="rect">
            <a:avLst/>
          </a:prstGeom>
          <a:noFill/>
          <a:ln w="9525">
            <a:noFill/>
            <a:miter lim="800000"/>
            <a:headEnd/>
            <a:tailEnd/>
          </a:ln>
        </p:spPr>
      </p:pic>
      <p:sp>
        <p:nvSpPr>
          <p:cNvPr id="12293" name="Rectangle 5"/>
          <p:cNvSpPr>
            <a:spLocks noChangeArrowheads="1"/>
          </p:cNvSpPr>
          <p:nvPr/>
        </p:nvSpPr>
        <p:spPr bwMode="auto">
          <a:xfrm>
            <a:off x="2473325" y="1074738"/>
            <a:ext cx="6451600" cy="825500"/>
          </a:xfrm>
          <a:prstGeom prst="rect">
            <a:avLst/>
          </a:prstGeom>
          <a:solidFill>
            <a:srgbClr val="C3CEAE"/>
          </a:solidFill>
          <a:ln w="9525">
            <a:noFill/>
            <a:miter lim="800000"/>
            <a:headEnd/>
            <a:tailEnd/>
          </a:ln>
        </p:spPr>
        <p:txBody>
          <a:bodyPr anchor="b"/>
          <a:lstStyle/>
          <a:p>
            <a:r>
              <a:rPr lang="en-US" sz="4400" dirty="0">
                <a:solidFill>
                  <a:srgbClr val="003300"/>
                </a:solidFill>
                <a:latin typeface="Book Antiqua" pitchFamily="18" charset="0"/>
              </a:rPr>
              <a:t>Phoenix Data Products</a:t>
            </a: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hodzana_v2_grey"/>
          <p:cNvPicPr>
            <a:picLocks noGrp="1" noChangeAspect="1" noChangeArrowheads="1"/>
          </p:cNvPicPr>
          <p:nvPr>
            <p:ph sz="half" idx="1"/>
          </p:nvPr>
        </p:nvPicPr>
        <p:blipFill>
          <a:blip r:embed="rId3" cstate="email"/>
          <a:srcRect/>
          <a:stretch>
            <a:fillRect/>
          </a:stretch>
        </p:blipFill>
        <p:spPr>
          <a:xfrm>
            <a:off x="203200" y="1577975"/>
            <a:ext cx="3492500" cy="2486025"/>
          </a:xfrm>
          <a:noFill/>
          <a:ln/>
        </p:spPr>
      </p:pic>
      <p:pic>
        <p:nvPicPr>
          <p:cNvPr id="471043" name="Picture 3" descr="hodzana_v2_color"/>
          <p:cNvPicPr>
            <a:picLocks noGrp="1" noChangeAspect="1" noChangeArrowheads="1"/>
          </p:cNvPicPr>
          <p:nvPr>
            <p:ph sz="half" idx="2"/>
          </p:nvPr>
        </p:nvPicPr>
        <p:blipFill>
          <a:blip r:embed="rId4" cstate="email"/>
          <a:srcRect/>
          <a:stretch>
            <a:fillRect/>
          </a:stretch>
        </p:blipFill>
        <p:spPr>
          <a:xfrm>
            <a:off x="4076700" y="1528763"/>
            <a:ext cx="3543300" cy="2527300"/>
          </a:xfrm>
          <a:noFill/>
          <a:ln/>
        </p:spPr>
      </p:pic>
      <p:pic>
        <p:nvPicPr>
          <p:cNvPr id="471044" name="Picture 4" descr="hodzana_v2color2"/>
          <p:cNvPicPr>
            <a:picLocks noChangeAspect="1" noChangeArrowheads="1"/>
          </p:cNvPicPr>
          <p:nvPr/>
        </p:nvPicPr>
        <p:blipFill>
          <a:blip r:embed="rId5" cstate="email"/>
          <a:srcRect/>
          <a:stretch>
            <a:fillRect/>
          </a:stretch>
        </p:blipFill>
        <p:spPr bwMode="auto">
          <a:xfrm>
            <a:off x="3308350" y="4324350"/>
            <a:ext cx="5314950" cy="2346325"/>
          </a:xfrm>
          <a:prstGeom prst="rect">
            <a:avLst/>
          </a:prstGeom>
          <a:noFill/>
        </p:spPr>
      </p:pic>
      <p:pic>
        <p:nvPicPr>
          <p:cNvPr id="471045" name="Picture 5" descr="hodzana_v2grey2"/>
          <p:cNvPicPr>
            <a:picLocks noChangeAspect="1" noChangeArrowheads="1"/>
          </p:cNvPicPr>
          <p:nvPr/>
        </p:nvPicPr>
        <p:blipFill>
          <a:blip r:embed="rId6" cstate="email"/>
          <a:srcRect/>
          <a:stretch>
            <a:fillRect/>
          </a:stretch>
        </p:blipFill>
        <p:spPr bwMode="auto">
          <a:xfrm>
            <a:off x="165100" y="4375150"/>
            <a:ext cx="2809875" cy="2298700"/>
          </a:xfrm>
          <a:prstGeom prst="rect">
            <a:avLst/>
          </a:prstGeom>
          <a:noFill/>
        </p:spPr>
      </p:pic>
      <p:sp>
        <p:nvSpPr>
          <p:cNvPr id="471046" name="Text Box 6"/>
          <p:cNvSpPr txBox="1">
            <a:spLocks noChangeArrowheads="1"/>
          </p:cNvSpPr>
          <p:nvPr/>
        </p:nvSpPr>
        <p:spPr bwMode="auto">
          <a:xfrm>
            <a:off x="1343025" y="981075"/>
            <a:ext cx="6423025" cy="457200"/>
          </a:xfrm>
          <a:prstGeom prst="rect">
            <a:avLst/>
          </a:prstGeom>
          <a:noFill/>
          <a:ln w="9525">
            <a:noFill/>
            <a:miter lim="800000"/>
            <a:headEnd/>
            <a:tailEnd/>
          </a:ln>
          <a:effectLst/>
        </p:spPr>
        <p:txBody>
          <a:bodyPr wrap="none">
            <a:spAutoFit/>
          </a:bodyPr>
          <a:lstStyle/>
          <a:p>
            <a:r>
              <a:rPr lang="en-US" sz="2400" b="1" dirty="0">
                <a:solidFill>
                  <a:srgbClr val="003300"/>
                </a:solidFill>
              </a:rPr>
              <a:t>KA – B Detection Output From Phoenix System</a:t>
            </a:r>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2"/>
          <p:cNvPicPr>
            <a:picLocks noChangeAspect="1" noChangeArrowheads="1"/>
          </p:cNvPicPr>
          <p:nvPr/>
        </p:nvPicPr>
        <p:blipFill>
          <a:blip r:embed="rId3" cstate="email"/>
          <a:srcRect/>
          <a:stretch>
            <a:fillRect/>
          </a:stretch>
        </p:blipFill>
        <p:spPr bwMode="auto">
          <a:xfrm>
            <a:off x="400050" y="2301875"/>
            <a:ext cx="7740650" cy="3965575"/>
          </a:xfrm>
          <a:prstGeom prst="rect">
            <a:avLst/>
          </a:prstGeom>
          <a:noFill/>
          <a:ln w="9525">
            <a:noFill/>
            <a:miter lim="800000"/>
            <a:headEnd/>
            <a:tailEnd/>
          </a:ln>
        </p:spPr>
      </p:pic>
      <p:sp>
        <p:nvSpPr>
          <p:cNvPr id="16387" name="Rectangle 3"/>
          <p:cNvSpPr>
            <a:spLocks noGrp="1" noChangeArrowheads="1"/>
          </p:cNvSpPr>
          <p:nvPr>
            <p:ph type="title"/>
          </p:nvPr>
        </p:nvSpPr>
        <p:spPr>
          <a:xfrm>
            <a:off x="361950" y="1028700"/>
            <a:ext cx="7772400" cy="838200"/>
          </a:xfrm>
        </p:spPr>
        <p:txBody>
          <a:bodyPr/>
          <a:lstStyle/>
          <a:p>
            <a:pPr eaLnBrk="1" hangingPunct="1"/>
            <a:r>
              <a:rPr lang="en-US" sz="4000" smtClean="0"/>
              <a:t>AIRCELL Equipment</a:t>
            </a:r>
          </a:p>
        </p:txBody>
      </p:sp>
      <p:grpSp>
        <p:nvGrpSpPr>
          <p:cNvPr id="2" name="Group 6"/>
          <p:cNvGrpSpPr>
            <a:grpSpLocks/>
          </p:cNvGrpSpPr>
          <p:nvPr/>
        </p:nvGrpSpPr>
        <p:grpSpPr bwMode="auto">
          <a:xfrm>
            <a:off x="6542088" y="5145088"/>
            <a:ext cx="1751012" cy="1119187"/>
            <a:chOff x="4122" y="3283"/>
            <a:chExt cx="1171" cy="743"/>
          </a:xfrm>
        </p:grpSpPr>
        <p:sp>
          <p:nvSpPr>
            <p:cNvPr id="16390" name="AutoShape 4"/>
            <p:cNvSpPr>
              <a:spLocks noChangeArrowheads="1"/>
            </p:cNvSpPr>
            <p:nvPr/>
          </p:nvSpPr>
          <p:spPr bwMode="auto">
            <a:xfrm>
              <a:off x="4122" y="3283"/>
              <a:ext cx="1171" cy="743"/>
            </a:xfrm>
            <a:prstGeom prst="flowChartMagneticDisk">
              <a:avLst/>
            </a:prstGeom>
            <a:solidFill>
              <a:srgbClr val="FFCC99"/>
            </a:solidFill>
            <a:ln w="19050">
              <a:solidFill>
                <a:schemeClr val="bg2"/>
              </a:solidFill>
              <a:round/>
              <a:headEnd/>
              <a:tailEnd/>
            </a:ln>
          </p:spPr>
          <p:txBody>
            <a:bodyPr wrap="none" anchor="ctr"/>
            <a:lstStyle/>
            <a:p>
              <a:endParaRPr lang="en-US"/>
            </a:p>
          </p:txBody>
        </p:sp>
        <p:sp>
          <p:nvSpPr>
            <p:cNvPr id="564229" name="Text Box 5"/>
            <p:cNvSpPr txBox="1">
              <a:spLocks noChangeArrowheads="1"/>
            </p:cNvSpPr>
            <p:nvPr/>
          </p:nvSpPr>
          <p:spPr bwMode="auto">
            <a:xfrm>
              <a:off x="4278" y="3548"/>
              <a:ext cx="892" cy="389"/>
            </a:xfrm>
            <a:prstGeom prst="rect">
              <a:avLst/>
            </a:prstGeom>
            <a:noFill/>
            <a:ln w="9525">
              <a:noFill/>
              <a:miter lim="800000"/>
              <a:headEnd/>
              <a:tailEnd/>
            </a:ln>
            <a:effectLst/>
          </p:spPr>
          <p:txBody>
            <a:bodyPr wrap="none">
              <a:spAutoFit/>
            </a:bodyPr>
            <a:lstStyle/>
            <a:p>
              <a:pPr algn="ctr">
                <a:defRPr/>
              </a:pPr>
              <a:r>
                <a:rPr lang="en-US" sz="1800" dirty="0">
                  <a:solidFill>
                    <a:srgbClr val="000000"/>
                  </a:solidFill>
                  <a:effectLst>
                    <a:outerShdw blurRad="38100" dist="38100" dir="2700000" algn="tl">
                      <a:srgbClr val="FFFFFF"/>
                    </a:outerShdw>
                  </a:effectLst>
                  <a:latin typeface="Arial" pitchFamily="34" charset="0"/>
                </a:rPr>
                <a:t>ftp.nifc.gov /</a:t>
              </a:r>
            </a:p>
            <a:p>
              <a:pPr algn="ctr">
                <a:defRPr/>
              </a:pPr>
              <a:r>
                <a:rPr lang="en-US" dirty="0">
                  <a:solidFill>
                    <a:srgbClr val="000000"/>
                  </a:solidFill>
                  <a:effectLst>
                    <a:outerShdw blurRad="38100" dist="38100" dir="2700000" algn="tl">
                      <a:srgbClr val="FFFFFF"/>
                    </a:outerShdw>
                  </a:effectLst>
                  <a:latin typeface="Arial" pitchFamily="34" charset="0"/>
                </a:rPr>
                <a:t>NIROPS</a:t>
              </a:r>
            </a:p>
          </p:txBody>
        </p:sp>
      </p:grpSp>
      <p:pic>
        <p:nvPicPr>
          <p:cNvPr id="16389" name="Picture 8" descr="MCj04398000000[1]"/>
          <p:cNvPicPr>
            <a:picLocks noChangeAspect="1" noChangeArrowheads="1"/>
          </p:cNvPicPr>
          <p:nvPr/>
        </p:nvPicPr>
        <p:blipFill>
          <a:blip r:embed="rId4" cstate="email"/>
          <a:srcRect/>
          <a:stretch>
            <a:fillRect/>
          </a:stretch>
        </p:blipFill>
        <p:spPr bwMode="auto">
          <a:xfrm rot="7743971">
            <a:off x="6453188" y="2713038"/>
            <a:ext cx="2403475" cy="22955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23900" y="571500"/>
            <a:ext cx="7772400" cy="1104900"/>
          </a:xfrm>
        </p:spPr>
        <p:txBody>
          <a:bodyPr anchor="ctr"/>
          <a:lstStyle/>
          <a:p>
            <a:pPr eaLnBrk="1" hangingPunct="1"/>
            <a:r>
              <a:rPr lang="en-US" sz="3600" dirty="0" err="1" smtClean="0"/>
              <a:t>AirCell</a:t>
            </a:r>
            <a:r>
              <a:rPr lang="en-US" sz="3600" dirty="0" smtClean="0"/>
              <a:t> System</a:t>
            </a:r>
          </a:p>
        </p:txBody>
      </p:sp>
      <p:sp>
        <p:nvSpPr>
          <p:cNvPr id="4" name="Content Placeholder 3"/>
          <p:cNvSpPr>
            <a:spLocks noGrp="1"/>
          </p:cNvSpPr>
          <p:nvPr>
            <p:ph sz="half" idx="1"/>
          </p:nvPr>
        </p:nvSpPr>
        <p:spPr>
          <a:xfrm>
            <a:off x="310020" y="2171700"/>
            <a:ext cx="3810000" cy="4114800"/>
          </a:xfrm>
        </p:spPr>
        <p:txBody>
          <a:bodyPr/>
          <a:lstStyle/>
          <a:p>
            <a:r>
              <a:rPr lang="en-US" sz="2000" dirty="0" smtClean="0"/>
              <a:t>Direct download of imagery to NIFC ftp site</a:t>
            </a:r>
          </a:p>
          <a:p>
            <a:r>
              <a:rPr lang="en-US" sz="2000" dirty="0" smtClean="0"/>
              <a:t>Utilizes existing network of cell phone towers</a:t>
            </a:r>
          </a:p>
          <a:p>
            <a:r>
              <a:rPr lang="en-US" sz="2000" dirty="0" smtClean="0"/>
              <a:t>Seamless coverage above 10,000 ft. AGL in CONUS</a:t>
            </a:r>
          </a:p>
          <a:p>
            <a:r>
              <a:rPr lang="en-US" sz="2000" dirty="0" smtClean="0"/>
              <a:t>More efficient, timely delivery of data</a:t>
            </a:r>
          </a:p>
          <a:p>
            <a:r>
              <a:rPr lang="en-US" sz="2000" dirty="0" smtClean="0"/>
              <a:t>Improved safety – fewer landings/takeoffs, less driving</a:t>
            </a:r>
            <a:endParaRPr lang="en-US" sz="2000" dirty="0"/>
          </a:p>
        </p:txBody>
      </p:sp>
      <p:sp>
        <p:nvSpPr>
          <p:cNvPr id="5" name="Content Placeholder 4"/>
          <p:cNvSpPr>
            <a:spLocks noGrp="1"/>
          </p:cNvSpPr>
          <p:nvPr>
            <p:ph sz="half" idx="2"/>
          </p:nvPr>
        </p:nvSpPr>
        <p:spPr/>
        <p:txBody>
          <a:bodyPr/>
          <a:lstStyle/>
          <a:p>
            <a:endParaRPr lang="en-US"/>
          </a:p>
        </p:txBody>
      </p:sp>
      <p:pic>
        <p:nvPicPr>
          <p:cNvPr id="4099" name="Picture 3" descr="final3vh2008"/>
          <p:cNvPicPr>
            <a:picLocks noChangeAspect="1" noChangeArrowheads="1"/>
          </p:cNvPicPr>
          <p:nvPr/>
        </p:nvPicPr>
        <p:blipFill>
          <a:blip r:embed="rId3" cstate="email"/>
          <a:srcRect/>
          <a:stretch>
            <a:fillRect/>
          </a:stretch>
        </p:blipFill>
        <p:spPr bwMode="auto">
          <a:xfrm>
            <a:off x="3995804" y="2040371"/>
            <a:ext cx="5032302" cy="3283191"/>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4663" y="1123950"/>
            <a:ext cx="7772400" cy="671513"/>
          </a:xfrm>
        </p:spPr>
        <p:txBody>
          <a:bodyPr/>
          <a:lstStyle/>
          <a:p>
            <a:pPr eaLnBrk="1" hangingPunct="1"/>
            <a:r>
              <a:rPr lang="en-US" sz="3600" dirty="0" smtClean="0"/>
              <a:t>Getting Started</a:t>
            </a:r>
          </a:p>
        </p:txBody>
      </p:sp>
      <p:sp>
        <p:nvSpPr>
          <p:cNvPr id="8195" name="Rectangle 3"/>
          <p:cNvSpPr>
            <a:spLocks noGrp="1" noChangeArrowheads="1"/>
          </p:cNvSpPr>
          <p:nvPr>
            <p:ph type="body" idx="1"/>
          </p:nvPr>
        </p:nvSpPr>
        <p:spPr>
          <a:xfrm>
            <a:off x="646113" y="1960563"/>
            <a:ext cx="4062412" cy="4718050"/>
          </a:xfrm>
        </p:spPr>
        <p:txBody>
          <a:bodyPr/>
          <a:lstStyle/>
          <a:p>
            <a:pPr eaLnBrk="1" hangingPunct="1"/>
            <a:r>
              <a:rPr lang="en-US" sz="2800" dirty="0" smtClean="0"/>
              <a:t>Summer 2009</a:t>
            </a:r>
          </a:p>
          <a:p>
            <a:pPr lvl="1" eaLnBrk="1" hangingPunct="1"/>
            <a:r>
              <a:rPr lang="en-US" sz="2400" dirty="0" smtClean="0"/>
              <a:t>Installment of </a:t>
            </a:r>
            <a:r>
              <a:rPr lang="en-US" sz="2400" dirty="0" err="1" smtClean="0"/>
              <a:t>AirCell</a:t>
            </a:r>
            <a:r>
              <a:rPr lang="en-US" sz="2400" dirty="0" smtClean="0"/>
              <a:t> system on both planes</a:t>
            </a:r>
          </a:p>
          <a:p>
            <a:pPr lvl="1" eaLnBrk="1" hangingPunct="1"/>
            <a:r>
              <a:rPr lang="en-US" sz="2400" dirty="0" smtClean="0"/>
              <a:t>First operational delivery of data </a:t>
            </a:r>
          </a:p>
          <a:p>
            <a:pPr lvl="1" eaLnBrk="1" hangingPunct="1"/>
            <a:r>
              <a:rPr lang="en-US" sz="2400" dirty="0" smtClean="0"/>
              <a:t>Twitter accounts and feeds from both aircraft</a:t>
            </a:r>
          </a:p>
          <a:p>
            <a:pPr lvl="1" eaLnBrk="1" hangingPunct="1"/>
            <a:r>
              <a:rPr lang="en-US" sz="2400" dirty="0" smtClean="0"/>
              <a:t>Identification of issues to address for 2010</a:t>
            </a:r>
          </a:p>
        </p:txBody>
      </p:sp>
      <p:pic>
        <p:nvPicPr>
          <p:cNvPr id="8196" name="Picture 2"/>
          <p:cNvPicPr>
            <a:picLocks noChangeAspect="1" noChangeArrowheads="1"/>
          </p:cNvPicPr>
          <p:nvPr/>
        </p:nvPicPr>
        <p:blipFill>
          <a:blip r:embed="rId3" cstate="email"/>
          <a:srcRect/>
          <a:stretch>
            <a:fillRect/>
          </a:stretch>
        </p:blipFill>
        <p:spPr bwMode="auto">
          <a:xfrm>
            <a:off x="4824413" y="1428750"/>
            <a:ext cx="4281487" cy="53022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4" name="Picture 24" descr="fairbankpod"/>
          <p:cNvPicPr>
            <a:picLocks noChangeAspect="1" noChangeArrowheads="1"/>
          </p:cNvPicPr>
          <p:nvPr/>
        </p:nvPicPr>
        <p:blipFill>
          <a:blip r:embed="rId3" cstate="email"/>
          <a:srcRect/>
          <a:stretch>
            <a:fillRect/>
          </a:stretch>
        </p:blipFill>
        <p:spPr bwMode="auto">
          <a:xfrm>
            <a:off x="1625600" y="3949700"/>
            <a:ext cx="3182938" cy="2387600"/>
          </a:xfrm>
          <a:prstGeom prst="rect">
            <a:avLst/>
          </a:prstGeom>
          <a:noFill/>
        </p:spPr>
      </p:pic>
      <p:pic>
        <p:nvPicPr>
          <p:cNvPr id="102412" name="Picture 12" descr="100Z"/>
          <p:cNvPicPr>
            <a:picLocks noGrp="1" noChangeAspect="1" noChangeArrowheads="1"/>
          </p:cNvPicPr>
          <p:nvPr>
            <p:ph sz="quarter" idx="2"/>
          </p:nvPr>
        </p:nvPicPr>
        <p:blipFill>
          <a:blip r:embed="rId4" cstate="email"/>
          <a:srcRect/>
          <a:stretch>
            <a:fillRect/>
          </a:stretch>
        </p:blipFill>
        <p:spPr>
          <a:xfrm>
            <a:off x="571500" y="1193800"/>
            <a:ext cx="4014788" cy="3013075"/>
          </a:xfrm>
          <a:noFill/>
          <a:ln/>
        </p:spPr>
      </p:pic>
      <p:sp>
        <p:nvSpPr>
          <p:cNvPr id="102411" name="Rectangle 11"/>
          <p:cNvSpPr>
            <a:spLocks noGrp="1" noChangeArrowheads="1"/>
          </p:cNvSpPr>
          <p:nvPr>
            <p:ph type="body" sz="half" idx="3"/>
          </p:nvPr>
        </p:nvSpPr>
        <p:spPr>
          <a:xfrm>
            <a:off x="4838700" y="1651000"/>
            <a:ext cx="3810000" cy="4114800"/>
          </a:xfrm>
        </p:spPr>
        <p:txBody>
          <a:bodyPr/>
          <a:lstStyle/>
          <a:p>
            <a:r>
              <a:rPr lang="en-US" sz="2000"/>
              <a:t>The NIFC National Infrared Program strives to provide the best possible imagery for the widest applications </a:t>
            </a:r>
          </a:p>
          <a:p>
            <a:r>
              <a:rPr lang="en-US" sz="2000"/>
              <a:t>The aircraft platforms and sensors are suited for rapid transit times between incidents and rapidly collecting data over them</a:t>
            </a:r>
          </a:p>
          <a:p>
            <a:r>
              <a:rPr lang="en-US" sz="2000"/>
              <a:t>NIROPS has a full cadre of dedicated personnel to coordinate, collect, interpret and deliver infrared intelligence.</a:t>
            </a:r>
          </a:p>
          <a:p>
            <a:endParaRPr lang="en-US" sz="2400"/>
          </a:p>
        </p:txBody>
      </p:sp>
      <p:pic>
        <p:nvPicPr>
          <p:cNvPr id="102419" name="Picture 19" descr="DSCN0036"/>
          <p:cNvPicPr>
            <a:picLocks noGrp="1" noChangeAspect="1" noChangeArrowheads="1"/>
          </p:cNvPicPr>
          <p:nvPr>
            <p:ph sz="quarter" idx="1"/>
          </p:nvPr>
        </p:nvPicPr>
        <p:blipFill>
          <a:blip r:embed="rId5" cstate="email"/>
          <a:srcRect/>
          <a:stretch>
            <a:fillRect/>
          </a:stretch>
        </p:blipFill>
        <p:spPr>
          <a:xfrm>
            <a:off x="400050" y="3454400"/>
            <a:ext cx="2171700" cy="2895600"/>
          </a:xfrm>
          <a:noFill/>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srcRect/>
          <a:stretch>
            <a:fillRect/>
          </a:stretch>
        </p:blipFill>
        <p:spPr bwMode="auto">
          <a:xfrm>
            <a:off x="0" y="152400"/>
            <a:ext cx="9151938" cy="65532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smtClean="0"/>
          </a:p>
        </p:txBody>
      </p:sp>
      <p:sp>
        <p:nvSpPr>
          <p:cNvPr id="31747" name="Text Placeholder 2"/>
          <p:cNvSpPr>
            <a:spLocks noGrp="1"/>
          </p:cNvSpPr>
          <p:nvPr>
            <p:ph type="body" sz="half" idx="1"/>
          </p:nvPr>
        </p:nvSpPr>
        <p:spPr/>
        <p:txBody>
          <a:bodyPr/>
          <a:lstStyle/>
          <a:p>
            <a:endParaRPr lang="en-US" smtClean="0"/>
          </a:p>
        </p:txBody>
      </p:sp>
      <p:sp>
        <p:nvSpPr>
          <p:cNvPr id="31748" name="ClipArt Placeholder 3"/>
          <p:cNvSpPr>
            <a:spLocks noGrp="1" noTextEdit="1"/>
          </p:cNvSpPr>
          <p:nvPr>
            <p:ph type="clipArt" sz="half" idx="2"/>
          </p:nvPr>
        </p:nvSpPr>
        <p:spPr/>
      </p:sp>
      <p:pic>
        <p:nvPicPr>
          <p:cNvPr id="31749" name="Picture 2"/>
          <p:cNvPicPr>
            <a:picLocks noChangeAspect="1" noChangeArrowheads="1"/>
          </p:cNvPicPr>
          <p:nvPr/>
        </p:nvPicPr>
        <p:blipFill>
          <a:blip r:embed="rId2" cstate="email"/>
          <a:srcRect/>
          <a:stretch>
            <a:fillRect/>
          </a:stretch>
        </p:blipFill>
        <p:spPr bwMode="auto">
          <a:xfrm>
            <a:off x="0" y="158750"/>
            <a:ext cx="9144000" cy="6546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type="title"/>
          </p:nvPr>
        </p:nvSpPr>
        <p:spPr>
          <a:xfrm>
            <a:off x="4038600" y="1149927"/>
            <a:ext cx="4806142" cy="609600"/>
          </a:xfrm>
        </p:spPr>
        <p:txBody>
          <a:bodyPr/>
          <a:lstStyle/>
          <a:p>
            <a:pPr eaLnBrk="1" hangingPunct="1">
              <a:defRPr/>
            </a:pPr>
            <a:r>
              <a:rPr lang="en-US" dirty="0" smtClean="0"/>
              <a:t>NIROPS KMZ Tool</a:t>
            </a:r>
          </a:p>
        </p:txBody>
      </p:sp>
      <p:sp>
        <p:nvSpPr>
          <p:cNvPr id="18435" name="Rectangle 3"/>
          <p:cNvSpPr>
            <a:spLocks noGrp="1" noChangeArrowheads="1"/>
          </p:cNvSpPr>
          <p:nvPr>
            <p:ph type="body" idx="1"/>
          </p:nvPr>
        </p:nvSpPr>
        <p:spPr>
          <a:xfrm>
            <a:off x="4800600" y="1845430"/>
            <a:ext cx="4267200" cy="4693920"/>
          </a:xfrm>
        </p:spPr>
        <p:txBody>
          <a:bodyPr/>
          <a:lstStyle/>
          <a:p>
            <a:pPr>
              <a:lnSpc>
                <a:spcPct val="90000"/>
              </a:lnSpc>
            </a:pPr>
            <a:r>
              <a:rPr lang="en-US" sz="2400" dirty="0" smtClean="0">
                <a:cs typeface="Tahoma" pitchFamily="34" charset="0"/>
              </a:rPr>
              <a:t>Developing a tool to generate GE KMZs from standard NIROPS datasets</a:t>
            </a:r>
          </a:p>
          <a:p>
            <a:pPr lvl="1">
              <a:lnSpc>
                <a:spcPct val="90000"/>
              </a:lnSpc>
            </a:pPr>
            <a:r>
              <a:rPr lang="en-US" sz="2000" dirty="0" smtClean="0">
                <a:cs typeface="Tahoma" pitchFamily="34" charset="0"/>
              </a:rPr>
              <a:t>Heat Perimeter</a:t>
            </a:r>
          </a:p>
          <a:p>
            <a:pPr lvl="1">
              <a:lnSpc>
                <a:spcPct val="90000"/>
              </a:lnSpc>
            </a:pPr>
            <a:r>
              <a:rPr lang="en-US" sz="2000" dirty="0" smtClean="0">
                <a:cs typeface="Tahoma" pitchFamily="34" charset="0"/>
              </a:rPr>
              <a:t>Intense Heat</a:t>
            </a:r>
          </a:p>
          <a:p>
            <a:pPr lvl="1">
              <a:lnSpc>
                <a:spcPct val="90000"/>
              </a:lnSpc>
            </a:pPr>
            <a:r>
              <a:rPr lang="en-US" sz="2000" dirty="0" smtClean="0">
                <a:cs typeface="Tahoma" pitchFamily="34" charset="0"/>
              </a:rPr>
              <a:t>Scattered Heat</a:t>
            </a:r>
          </a:p>
          <a:p>
            <a:pPr lvl="1">
              <a:lnSpc>
                <a:spcPct val="90000"/>
              </a:lnSpc>
            </a:pPr>
            <a:r>
              <a:rPr lang="en-US" sz="2000" dirty="0" smtClean="0">
                <a:cs typeface="Tahoma" pitchFamily="34" charset="0"/>
              </a:rPr>
              <a:t>Isolated Heat</a:t>
            </a:r>
          </a:p>
          <a:p>
            <a:pPr>
              <a:spcBef>
                <a:spcPts val="1800"/>
              </a:spcBef>
            </a:pPr>
            <a:r>
              <a:rPr lang="en-US" sz="2400" dirty="0" smtClean="0">
                <a:cs typeface="Tahoma" pitchFamily="34" charset="0"/>
              </a:rPr>
              <a:t>Address issues with administrative access on BLM computers</a:t>
            </a:r>
          </a:p>
          <a:p>
            <a:pPr>
              <a:spcBef>
                <a:spcPts val="1800"/>
              </a:spcBef>
            </a:pPr>
            <a:r>
              <a:rPr lang="en-US" sz="2400" dirty="0" smtClean="0">
                <a:cs typeface="Tahoma" pitchFamily="34" charset="0"/>
              </a:rPr>
              <a:t>Tool will be available from NIROPS website</a:t>
            </a:r>
          </a:p>
          <a:p>
            <a:endParaRPr lang="en-US" sz="2400" dirty="0" smtClean="0">
              <a:latin typeface="Tahoma" pitchFamily="34" charset="0"/>
              <a:cs typeface="Tahoma" pitchFamily="34" charset="0"/>
            </a:endParaRPr>
          </a:p>
        </p:txBody>
      </p:sp>
      <p:pic>
        <p:nvPicPr>
          <p:cNvPr id="125955" name="Picture 3"/>
          <p:cNvPicPr>
            <a:picLocks noChangeAspect="1" noChangeArrowheads="1"/>
          </p:cNvPicPr>
          <p:nvPr/>
        </p:nvPicPr>
        <p:blipFill>
          <a:blip r:embed="rId3" cstate="email"/>
          <a:srcRect/>
          <a:stretch>
            <a:fillRect/>
          </a:stretch>
        </p:blipFill>
        <p:spPr bwMode="auto">
          <a:xfrm>
            <a:off x="685800" y="990600"/>
            <a:ext cx="2950572" cy="3657600"/>
          </a:xfrm>
          <a:prstGeom prst="rect">
            <a:avLst/>
          </a:prstGeom>
          <a:noFill/>
          <a:ln w="9525">
            <a:solidFill>
              <a:schemeClr val="bg1"/>
            </a:solidFill>
            <a:miter lim="800000"/>
            <a:headEnd/>
            <a:tailEnd/>
          </a:ln>
        </p:spPr>
      </p:pic>
      <p:pic>
        <p:nvPicPr>
          <p:cNvPr id="125957" name="Picture 5"/>
          <p:cNvPicPr>
            <a:picLocks noChangeAspect="1" noChangeArrowheads="1"/>
          </p:cNvPicPr>
          <p:nvPr/>
        </p:nvPicPr>
        <p:blipFill>
          <a:blip r:embed="rId4" cstate="email"/>
          <a:srcRect/>
          <a:stretch>
            <a:fillRect/>
          </a:stretch>
        </p:blipFill>
        <p:spPr bwMode="auto">
          <a:xfrm>
            <a:off x="1524000" y="3048000"/>
            <a:ext cx="3186248" cy="3657600"/>
          </a:xfrm>
          <a:prstGeom prst="rect">
            <a:avLst/>
          </a:prstGeom>
          <a:noFill/>
          <a:ln w="9525">
            <a:solidFill>
              <a:schemeClr val="bg1"/>
            </a:solidFill>
            <a:miter lim="800000"/>
            <a:headEnd/>
            <a:tailEnd/>
          </a:ln>
        </p:spPr>
      </p:pic>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125957"/>
                                        </p:tgtEl>
                                        <p:attrNameLst>
                                          <p:attrName>style.visibility</p:attrName>
                                        </p:attrNameLst>
                                      </p:cBhvr>
                                      <p:to>
                                        <p:strVal val="visible"/>
                                      </p:to>
                                    </p:set>
                                    <p:animEffect transition="in" filter="fade">
                                      <p:cBhvr>
                                        <p:cTn id="7" dur="2000"/>
                                        <p:tgtEl>
                                          <p:spTgt spid="12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cstate="email"/>
          <a:srcRect/>
          <a:stretch>
            <a:fillRect/>
          </a:stretch>
        </p:blipFill>
        <p:spPr bwMode="auto">
          <a:xfrm>
            <a:off x="0" y="66675"/>
            <a:ext cx="9144000" cy="66389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0258" name="Picture 2" descr="WRAP_scene"/>
          <p:cNvPicPr>
            <a:picLocks noChangeAspect="1" noChangeArrowheads="1"/>
          </p:cNvPicPr>
          <p:nvPr/>
        </p:nvPicPr>
        <p:blipFill>
          <a:blip r:embed="rId2" cstate="email">
            <a:lum bright="20000" contrast="-60000"/>
          </a:blip>
          <a:srcRect/>
          <a:stretch>
            <a:fillRect/>
          </a:stretch>
        </p:blipFill>
        <p:spPr bwMode="auto">
          <a:xfrm>
            <a:off x="0" y="0"/>
            <a:ext cx="9144000" cy="6878638"/>
          </a:xfrm>
          <a:prstGeom prst="rect">
            <a:avLst/>
          </a:prstGeom>
          <a:noFill/>
          <a:ln w="9525">
            <a:noFill/>
            <a:miter lim="800000"/>
            <a:headEnd/>
            <a:tailEnd/>
          </a:ln>
        </p:spPr>
      </p:pic>
      <p:sp>
        <p:nvSpPr>
          <p:cNvPr id="2400259" name="Rectangle 3"/>
          <p:cNvSpPr>
            <a:spLocks noChangeArrowheads="1"/>
          </p:cNvSpPr>
          <p:nvPr/>
        </p:nvSpPr>
        <p:spPr bwMode="auto">
          <a:xfrm>
            <a:off x="0" y="163513"/>
            <a:ext cx="9144000" cy="1143000"/>
          </a:xfrm>
          <a:prstGeom prst="rect">
            <a:avLst/>
          </a:prstGeom>
          <a:noFill/>
          <a:ln w="9525">
            <a:noFill/>
            <a:miter lim="800000"/>
            <a:headEnd/>
            <a:tailEnd/>
          </a:ln>
          <a:effectLst/>
        </p:spPr>
        <p:txBody>
          <a:bodyPr lIns="96981" tIns="48491" rIns="96981" bIns="48491" anchor="ctr"/>
          <a:lstStyle/>
          <a:p>
            <a:pPr algn="ctr"/>
            <a:r>
              <a:rPr lang="en-US" sz="4000" b="1">
                <a:solidFill>
                  <a:srgbClr val="990000"/>
                </a:solidFill>
                <a:latin typeface="Arial Rounded MT Bold" pitchFamily="34" charset="0"/>
              </a:rPr>
              <a:t>Accessing the Wildfire CDE</a:t>
            </a:r>
          </a:p>
        </p:txBody>
      </p:sp>
      <p:pic>
        <p:nvPicPr>
          <p:cNvPr id="2400260" name="Picture 4" descr="Accessing-CDE-in-GE1"/>
          <p:cNvPicPr>
            <a:picLocks noChangeAspect="1" noChangeArrowheads="1"/>
          </p:cNvPicPr>
          <p:nvPr/>
        </p:nvPicPr>
        <p:blipFill>
          <a:blip r:embed="rId3" cstate="email"/>
          <a:srcRect/>
          <a:stretch>
            <a:fillRect/>
          </a:stretch>
        </p:blipFill>
        <p:spPr bwMode="auto">
          <a:xfrm>
            <a:off x="150813" y="1655763"/>
            <a:ext cx="4668837" cy="3849687"/>
          </a:xfrm>
          <a:prstGeom prst="rect">
            <a:avLst/>
          </a:prstGeom>
          <a:noFill/>
        </p:spPr>
      </p:pic>
      <p:sp>
        <p:nvSpPr>
          <p:cNvPr id="2400261" name="Text Box 5"/>
          <p:cNvSpPr txBox="1">
            <a:spLocks noChangeArrowheads="1"/>
          </p:cNvSpPr>
          <p:nvPr/>
        </p:nvSpPr>
        <p:spPr bwMode="auto">
          <a:xfrm>
            <a:off x="195263" y="1274763"/>
            <a:ext cx="3735387" cy="366712"/>
          </a:xfrm>
          <a:prstGeom prst="rect">
            <a:avLst/>
          </a:prstGeom>
          <a:noFill/>
          <a:ln w="12700">
            <a:noFill/>
            <a:miter lim="800000"/>
            <a:headEnd/>
            <a:tailEnd/>
          </a:ln>
          <a:effectLst/>
        </p:spPr>
        <p:txBody>
          <a:bodyPr>
            <a:spAutoFit/>
          </a:bodyPr>
          <a:lstStyle/>
          <a:p>
            <a:pPr eaLnBrk="0" hangingPunct="0">
              <a:spcBef>
                <a:spcPct val="50000"/>
              </a:spcBef>
            </a:pPr>
            <a:r>
              <a:rPr lang="en-US" b="1">
                <a:latin typeface="Arial Rounded MT Bold" pitchFamily="34" charset="0"/>
              </a:rPr>
              <a:t>Step 1: Add Network Link</a:t>
            </a:r>
          </a:p>
        </p:txBody>
      </p:sp>
      <p:pic>
        <p:nvPicPr>
          <p:cNvPr id="2400262" name="Picture 6" descr="Accessing-CDE-in-GE2"/>
          <p:cNvPicPr>
            <a:picLocks noChangeAspect="1" noChangeArrowheads="1"/>
          </p:cNvPicPr>
          <p:nvPr/>
        </p:nvPicPr>
        <p:blipFill>
          <a:blip r:embed="rId4" cstate="email"/>
          <a:srcRect/>
          <a:stretch>
            <a:fillRect/>
          </a:stretch>
        </p:blipFill>
        <p:spPr bwMode="auto">
          <a:xfrm>
            <a:off x="4356100" y="3068638"/>
            <a:ext cx="4640263" cy="3629025"/>
          </a:xfrm>
          <a:prstGeom prst="rect">
            <a:avLst/>
          </a:prstGeom>
          <a:noFill/>
        </p:spPr>
      </p:pic>
      <p:sp>
        <p:nvSpPr>
          <p:cNvPr id="2400263" name="Text Box 7"/>
          <p:cNvSpPr txBox="1">
            <a:spLocks noChangeArrowheads="1"/>
          </p:cNvSpPr>
          <p:nvPr/>
        </p:nvSpPr>
        <p:spPr bwMode="auto">
          <a:xfrm>
            <a:off x="4878388" y="2435225"/>
            <a:ext cx="4265612" cy="549275"/>
          </a:xfrm>
          <a:prstGeom prst="rect">
            <a:avLst/>
          </a:prstGeom>
          <a:noFill/>
          <a:ln w="12700">
            <a:noFill/>
            <a:miter lim="800000"/>
            <a:headEnd/>
            <a:tailEnd/>
          </a:ln>
          <a:effectLst/>
        </p:spPr>
        <p:txBody>
          <a:bodyPr>
            <a:spAutoFit/>
          </a:bodyPr>
          <a:lstStyle/>
          <a:p>
            <a:pPr eaLnBrk="0" hangingPunct="0">
              <a:spcBef>
                <a:spcPct val="50000"/>
              </a:spcBef>
            </a:pPr>
            <a:r>
              <a:rPr lang="en-US" b="1">
                <a:latin typeface="Arial Rounded MT Bold" pitchFamily="34" charset="0"/>
              </a:rPr>
              <a:t>Step 2: Enter URL: </a:t>
            </a:r>
            <a:r>
              <a:rPr lang="en-US" sz="1200" b="1">
                <a:latin typeface="Arial Rounded MT Bold" pitchFamily="34" charset="0"/>
              </a:rPr>
              <a:t>http://sggate.arc.nasa.gov:9518/GoogleEarth/CDE.kml</a:t>
            </a:r>
          </a:p>
        </p:txBody>
      </p:sp>
      <p:sp>
        <p:nvSpPr>
          <p:cNvPr id="2400264" name="Text Box 8"/>
          <p:cNvSpPr txBox="1">
            <a:spLocks noChangeArrowheads="1"/>
          </p:cNvSpPr>
          <p:nvPr/>
        </p:nvSpPr>
        <p:spPr bwMode="auto">
          <a:xfrm>
            <a:off x="990600" y="2971800"/>
            <a:ext cx="1219200" cy="265113"/>
          </a:xfrm>
          <a:prstGeom prst="rect">
            <a:avLst/>
          </a:prstGeom>
          <a:solidFill>
            <a:srgbClr val="FFFF00">
              <a:alpha val="44000"/>
            </a:srgbClr>
          </a:solidFill>
          <a:ln w="50800" algn="ctr">
            <a:solidFill>
              <a:srgbClr val="FFFF00"/>
            </a:solidFill>
            <a:miter lim="800000"/>
            <a:headEnd/>
            <a:tailEnd/>
          </a:ln>
          <a:effectLst/>
        </p:spPr>
        <p:txBody>
          <a:bodyPr>
            <a:spAutoFit/>
          </a:bodyPr>
          <a:lstStyle/>
          <a:p>
            <a:pPr eaLnBrk="0" hangingPunct="0">
              <a:spcBef>
                <a:spcPct val="50000"/>
              </a:spcBef>
            </a:pPr>
            <a:endParaRPr lang="en-US" sz="800" b="1">
              <a:solidFill>
                <a:srgbClr val="FFFF00"/>
              </a:solidFill>
              <a:latin typeface="Arial Rounded MT Bold" pitchFamily="34" charset="0"/>
            </a:endParaRPr>
          </a:p>
        </p:txBody>
      </p:sp>
      <p:sp>
        <p:nvSpPr>
          <p:cNvPr id="2400265" name="Line 9"/>
          <p:cNvSpPr>
            <a:spLocks noChangeShapeType="1"/>
          </p:cNvSpPr>
          <p:nvPr/>
        </p:nvSpPr>
        <p:spPr bwMode="auto">
          <a:xfrm flipH="1">
            <a:off x="1600200" y="1447800"/>
            <a:ext cx="1828800" cy="1600200"/>
          </a:xfrm>
          <a:prstGeom prst="line">
            <a:avLst/>
          </a:prstGeom>
          <a:noFill/>
          <a:ln w="25400">
            <a:solidFill>
              <a:srgbClr val="FFFF00"/>
            </a:solidFill>
            <a:round/>
            <a:headEnd/>
            <a:tailEnd type="triangle" w="med" len="med"/>
          </a:ln>
          <a:effectLst/>
        </p:spPr>
        <p:txBody>
          <a:bodyPr>
            <a:spAutoFit/>
          </a:bodyPr>
          <a:lstStyle/>
          <a:p>
            <a:endParaRPr lang="en-US"/>
          </a:p>
        </p:txBody>
      </p:sp>
      <p:sp>
        <p:nvSpPr>
          <p:cNvPr id="2400266" name="Line 10"/>
          <p:cNvSpPr>
            <a:spLocks noChangeShapeType="1"/>
          </p:cNvSpPr>
          <p:nvPr/>
        </p:nvSpPr>
        <p:spPr bwMode="auto">
          <a:xfrm>
            <a:off x="3124200" y="1447800"/>
            <a:ext cx="304800" cy="0"/>
          </a:xfrm>
          <a:prstGeom prst="line">
            <a:avLst/>
          </a:prstGeom>
          <a:noFill/>
          <a:ln w="25400">
            <a:solidFill>
              <a:srgbClr val="FFFF00"/>
            </a:solidFill>
            <a:round/>
            <a:headEnd/>
            <a:tailEnd/>
          </a:ln>
          <a:effectLst/>
        </p:spPr>
        <p:txBody>
          <a:bodyPr>
            <a:spAutoFit/>
          </a:bodyPr>
          <a:lstStyle/>
          <a:p>
            <a:endParaRPr lang="en-US"/>
          </a:p>
        </p:txBody>
      </p:sp>
      <p:sp>
        <p:nvSpPr>
          <p:cNvPr id="2400267" name="Line 11"/>
          <p:cNvSpPr>
            <a:spLocks noChangeShapeType="1"/>
          </p:cNvSpPr>
          <p:nvPr/>
        </p:nvSpPr>
        <p:spPr bwMode="auto">
          <a:xfrm flipH="1">
            <a:off x="6781800" y="2971800"/>
            <a:ext cx="838200" cy="914400"/>
          </a:xfrm>
          <a:prstGeom prst="line">
            <a:avLst/>
          </a:prstGeom>
          <a:noFill/>
          <a:ln w="25400">
            <a:solidFill>
              <a:srgbClr val="FFFF00"/>
            </a:solidFill>
            <a:round/>
            <a:headEnd/>
            <a:tailEnd type="triangle" w="med" len="med"/>
          </a:ln>
          <a:effectLst/>
        </p:spPr>
        <p:txBody>
          <a:bodyPr>
            <a:spAutoFit/>
          </a:bodyPr>
          <a:lstStyle/>
          <a:p>
            <a:endParaRPr lang="en-US"/>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will it cost? (2012 rates)</a:t>
            </a:r>
            <a:endParaRPr lang="en-US" dirty="0"/>
          </a:p>
        </p:txBody>
      </p:sp>
      <p:pic>
        <p:nvPicPr>
          <p:cNvPr id="7" name="Picture 6" descr="Flying time2010.jpg"/>
          <p:cNvPicPr>
            <a:picLocks noChangeAspect="1"/>
          </p:cNvPicPr>
          <p:nvPr/>
        </p:nvPicPr>
        <p:blipFill>
          <a:blip r:embed="rId2" cstate="email"/>
          <a:stretch>
            <a:fillRect/>
          </a:stretch>
        </p:blipFill>
        <p:spPr>
          <a:xfrm>
            <a:off x="988088" y="4369113"/>
            <a:ext cx="7267575" cy="2143125"/>
          </a:xfrm>
          <a:prstGeom prst="rect">
            <a:avLst/>
          </a:prstGeom>
          <a:ln>
            <a:solidFill>
              <a:schemeClr val="bg2"/>
            </a:solidFill>
          </a:ln>
        </p:spPr>
      </p:pic>
      <p:sp>
        <p:nvSpPr>
          <p:cNvPr id="8" name="TextBox 7"/>
          <p:cNvSpPr txBox="1"/>
          <p:nvPr/>
        </p:nvSpPr>
        <p:spPr>
          <a:xfrm>
            <a:off x="964276" y="1612677"/>
            <a:ext cx="3076483" cy="461665"/>
          </a:xfrm>
          <a:prstGeom prst="rect">
            <a:avLst/>
          </a:prstGeom>
          <a:noFill/>
        </p:spPr>
        <p:txBody>
          <a:bodyPr wrap="none" rtlCol="0">
            <a:spAutoFit/>
          </a:bodyPr>
          <a:lstStyle/>
          <a:p>
            <a:r>
              <a:rPr lang="en-US" sz="2400" dirty="0" smtClean="0">
                <a:solidFill>
                  <a:srgbClr val="003300"/>
                </a:solidFill>
              </a:rPr>
              <a:t>Getting the plane there:</a:t>
            </a:r>
            <a:endParaRPr lang="en-US" sz="2400" dirty="0">
              <a:solidFill>
                <a:srgbClr val="003300"/>
              </a:solidFill>
            </a:endParaRPr>
          </a:p>
        </p:txBody>
      </p:sp>
      <p:sp>
        <p:nvSpPr>
          <p:cNvPr id="9" name="Rectangle 8"/>
          <p:cNvSpPr/>
          <p:nvPr/>
        </p:nvSpPr>
        <p:spPr>
          <a:xfrm>
            <a:off x="983582" y="3908055"/>
            <a:ext cx="1840568" cy="461665"/>
          </a:xfrm>
          <a:prstGeom prst="rect">
            <a:avLst/>
          </a:prstGeom>
        </p:spPr>
        <p:txBody>
          <a:bodyPr wrap="none">
            <a:spAutoFit/>
          </a:bodyPr>
          <a:lstStyle/>
          <a:p>
            <a:r>
              <a:rPr lang="en-US" sz="2400" dirty="0" smtClean="0">
                <a:solidFill>
                  <a:srgbClr val="003300"/>
                </a:solidFill>
              </a:rPr>
              <a:t>Over the fire:</a:t>
            </a:r>
            <a:endParaRPr lang="en-US" sz="2400" dirty="0">
              <a:solidFill>
                <a:srgbClr val="003300"/>
              </a:solidFill>
            </a:endParaRPr>
          </a:p>
        </p:txBody>
      </p:sp>
      <p:graphicFrame>
        <p:nvGraphicFramePr>
          <p:cNvPr id="10" name="Table 9"/>
          <p:cNvGraphicFramePr>
            <a:graphicFrameLocks noGrp="1"/>
          </p:cNvGraphicFramePr>
          <p:nvPr/>
        </p:nvGraphicFramePr>
        <p:xfrm>
          <a:off x="947652" y="2177937"/>
          <a:ext cx="7381700" cy="1787241"/>
        </p:xfrm>
        <a:graphic>
          <a:graphicData uri="http://schemas.openxmlformats.org/drawingml/2006/table">
            <a:tbl>
              <a:tblPr/>
              <a:tblGrid>
                <a:gridCol w="1845425"/>
                <a:gridCol w="1768656"/>
                <a:gridCol w="1922194"/>
                <a:gridCol w="1845425"/>
              </a:tblGrid>
              <a:tr h="603761">
                <a:tc>
                  <a:txBody>
                    <a:bodyPr/>
                    <a:lstStyle/>
                    <a:p>
                      <a:pPr marL="9525" marR="0">
                        <a:lnSpc>
                          <a:spcPct val="115000"/>
                        </a:lnSpc>
                        <a:spcBef>
                          <a:spcPts val="0"/>
                        </a:spcBef>
                        <a:spcAft>
                          <a:spcPts val="0"/>
                        </a:spcAft>
                      </a:pPr>
                      <a:r>
                        <a:rPr lang="en-US" sz="1000" b="1" dirty="0">
                          <a:solidFill>
                            <a:schemeClr val="bg2"/>
                          </a:solidFill>
                          <a:latin typeface="Helv"/>
                          <a:ea typeface="Calibri"/>
                          <a:cs typeface="Helv"/>
                        </a:rPr>
                        <a:t>OGD-Ogden, UT to Destination</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b="1" dirty="0">
                          <a:solidFill>
                            <a:schemeClr val="bg2"/>
                          </a:solidFill>
                          <a:latin typeface="Helv"/>
                          <a:ea typeface="Calibri"/>
                          <a:cs typeface="Helv"/>
                        </a:rPr>
                        <a:t>Direct Distance  </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gn="ctr">
                        <a:lnSpc>
                          <a:spcPct val="115000"/>
                        </a:lnSpc>
                        <a:spcBef>
                          <a:spcPts val="0"/>
                        </a:spcBef>
                        <a:spcAft>
                          <a:spcPts val="0"/>
                        </a:spcAft>
                      </a:pPr>
                      <a:r>
                        <a:rPr lang="en-US" sz="1000" b="1" dirty="0">
                          <a:solidFill>
                            <a:schemeClr val="bg2"/>
                          </a:solidFill>
                          <a:latin typeface="Helv"/>
                          <a:ea typeface="Calibri"/>
                          <a:cs typeface="Helv"/>
                        </a:rPr>
                        <a:t>144z</a:t>
                      </a:r>
                      <a:endParaRPr lang="en-US" sz="1100" dirty="0">
                        <a:solidFill>
                          <a:schemeClr val="bg2"/>
                        </a:solidFill>
                        <a:latin typeface="Calibri"/>
                        <a:ea typeface="Calibri"/>
                        <a:cs typeface="Times New Roman"/>
                      </a:endParaRPr>
                    </a:p>
                    <a:p>
                      <a:pPr marL="9525" marR="0" algn="ctr">
                        <a:lnSpc>
                          <a:spcPct val="115000"/>
                        </a:lnSpc>
                        <a:spcBef>
                          <a:spcPts val="0"/>
                        </a:spcBef>
                        <a:spcAft>
                          <a:spcPts val="0"/>
                        </a:spcAft>
                      </a:pPr>
                      <a:r>
                        <a:rPr lang="en-US" sz="1000" b="1" dirty="0">
                          <a:solidFill>
                            <a:schemeClr val="bg2"/>
                          </a:solidFill>
                          <a:latin typeface="Helv"/>
                          <a:ea typeface="Calibri"/>
                          <a:cs typeface="Helv"/>
                        </a:rPr>
                        <a:t>($1760/hr x Time)</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gn="ctr">
                        <a:lnSpc>
                          <a:spcPct val="115000"/>
                        </a:lnSpc>
                        <a:spcBef>
                          <a:spcPts val="0"/>
                        </a:spcBef>
                        <a:spcAft>
                          <a:spcPts val="0"/>
                        </a:spcAft>
                      </a:pPr>
                      <a:r>
                        <a:rPr lang="en-US" sz="1000" b="1">
                          <a:solidFill>
                            <a:schemeClr val="bg2"/>
                          </a:solidFill>
                          <a:latin typeface="Helv"/>
                          <a:ea typeface="Calibri"/>
                          <a:cs typeface="Helv"/>
                        </a:rPr>
                        <a:t>149Z</a:t>
                      </a:r>
                      <a:endParaRPr lang="en-US" sz="1100">
                        <a:solidFill>
                          <a:schemeClr val="bg2"/>
                        </a:solidFill>
                        <a:latin typeface="Calibri"/>
                        <a:ea typeface="Calibri"/>
                        <a:cs typeface="Times New Roman"/>
                      </a:endParaRPr>
                    </a:p>
                    <a:p>
                      <a:pPr marL="9525" marR="0" algn="ctr">
                        <a:lnSpc>
                          <a:spcPct val="115000"/>
                        </a:lnSpc>
                        <a:spcBef>
                          <a:spcPts val="0"/>
                        </a:spcBef>
                        <a:spcAft>
                          <a:spcPts val="0"/>
                        </a:spcAft>
                      </a:pPr>
                      <a:r>
                        <a:rPr lang="en-US" sz="1000" b="1">
                          <a:solidFill>
                            <a:schemeClr val="bg2"/>
                          </a:solidFill>
                          <a:latin typeface="Helv"/>
                          <a:ea typeface="Calibri"/>
                          <a:cs typeface="Helv"/>
                        </a:rPr>
                        <a:t>($900/hr x Time)</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7837">
                <a:tc>
                  <a:txBody>
                    <a:bodyPr/>
                    <a:lstStyle/>
                    <a:p>
                      <a:pPr marL="9525" marR="0">
                        <a:lnSpc>
                          <a:spcPct val="115000"/>
                        </a:lnSpc>
                        <a:spcBef>
                          <a:spcPts val="0"/>
                        </a:spcBef>
                        <a:spcAft>
                          <a:spcPts val="0"/>
                        </a:spcAft>
                      </a:pPr>
                      <a:r>
                        <a:rPr lang="en-US" sz="1000">
                          <a:solidFill>
                            <a:schemeClr val="bg2"/>
                          </a:solidFill>
                          <a:latin typeface="Helv"/>
                          <a:ea typeface="Calibri"/>
                          <a:cs typeface="Helv"/>
                        </a:rPr>
                        <a:t> FAI-Fairbanks, AK</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1900 miles</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$1760 x 6 hrs = $10,560</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$900</a:t>
                      </a:r>
                      <a:r>
                        <a:rPr lang="en-US" sz="1000" b="1">
                          <a:solidFill>
                            <a:schemeClr val="bg2"/>
                          </a:solidFill>
                          <a:latin typeface="Helv"/>
                          <a:ea typeface="Calibri"/>
                          <a:cs typeface="Helv"/>
                        </a:rPr>
                        <a:t> </a:t>
                      </a:r>
                      <a:r>
                        <a:rPr lang="en-US" sz="1000">
                          <a:solidFill>
                            <a:schemeClr val="bg2"/>
                          </a:solidFill>
                          <a:latin typeface="Helv"/>
                          <a:ea typeface="Calibri"/>
                          <a:cs typeface="Helv"/>
                        </a:rPr>
                        <a:t>x 8 hrs = $7,200</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1881">
                <a:tc>
                  <a:txBody>
                    <a:bodyPr/>
                    <a:lstStyle/>
                    <a:p>
                      <a:pPr marL="9525" marR="0">
                        <a:lnSpc>
                          <a:spcPct val="115000"/>
                        </a:lnSpc>
                        <a:spcBef>
                          <a:spcPts val="0"/>
                        </a:spcBef>
                        <a:spcAft>
                          <a:spcPts val="0"/>
                        </a:spcAft>
                      </a:pPr>
                      <a:r>
                        <a:rPr lang="en-US" sz="1000">
                          <a:solidFill>
                            <a:schemeClr val="bg2"/>
                          </a:solidFill>
                          <a:latin typeface="Helv"/>
                          <a:ea typeface="Calibri"/>
                          <a:cs typeface="Helv"/>
                        </a:rPr>
                        <a:t>JAX-Jacksonville, FL</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1600 miles </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$1760 x 5.5 hrs = $9,680</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$900 x 7.5 hrs = $6,750</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1881">
                <a:tc>
                  <a:txBody>
                    <a:bodyPr/>
                    <a:lstStyle/>
                    <a:p>
                      <a:pPr marL="9525" marR="0">
                        <a:lnSpc>
                          <a:spcPct val="115000"/>
                        </a:lnSpc>
                        <a:spcBef>
                          <a:spcPts val="0"/>
                        </a:spcBef>
                        <a:spcAft>
                          <a:spcPts val="0"/>
                        </a:spcAft>
                      </a:pPr>
                      <a:r>
                        <a:rPr lang="en-US" sz="1000">
                          <a:solidFill>
                            <a:schemeClr val="bg2"/>
                          </a:solidFill>
                          <a:latin typeface="Helv"/>
                          <a:ea typeface="Calibri"/>
                          <a:cs typeface="Helv"/>
                        </a:rPr>
                        <a:t>ELO-Ely, MN</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950 miles</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dirty="0">
                          <a:solidFill>
                            <a:schemeClr val="bg2"/>
                          </a:solidFill>
                          <a:latin typeface="Helv"/>
                          <a:ea typeface="Calibri"/>
                          <a:cs typeface="Helv"/>
                        </a:rPr>
                        <a:t>$1760 x 3 hrs = $5,280</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a:solidFill>
                            <a:schemeClr val="bg2"/>
                          </a:solidFill>
                          <a:latin typeface="Helv"/>
                          <a:ea typeface="Calibri"/>
                          <a:cs typeface="Helv"/>
                        </a:rPr>
                        <a:t>$900 x 4 hrs =$3,600</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1881">
                <a:tc>
                  <a:txBody>
                    <a:bodyPr/>
                    <a:lstStyle/>
                    <a:p>
                      <a:pPr marL="9525" marR="0">
                        <a:lnSpc>
                          <a:spcPct val="115000"/>
                        </a:lnSpc>
                        <a:spcBef>
                          <a:spcPts val="0"/>
                        </a:spcBef>
                        <a:spcAft>
                          <a:spcPts val="0"/>
                        </a:spcAft>
                      </a:pPr>
                      <a:r>
                        <a:rPr lang="en-US" sz="1000">
                          <a:solidFill>
                            <a:schemeClr val="bg2"/>
                          </a:solidFill>
                          <a:latin typeface="Helv"/>
                          <a:ea typeface="Calibri"/>
                          <a:cs typeface="Helv"/>
                        </a:rPr>
                        <a:t>SAN-San Diego, CA</a:t>
                      </a:r>
                      <a:endParaRPr lang="en-US" sz="110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dirty="0">
                          <a:solidFill>
                            <a:schemeClr val="bg2"/>
                          </a:solidFill>
                          <a:latin typeface="Helv"/>
                          <a:ea typeface="Calibri"/>
                          <a:cs typeface="Helv"/>
                        </a:rPr>
                        <a:t>570 miles </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dirty="0">
                          <a:solidFill>
                            <a:schemeClr val="bg2"/>
                          </a:solidFill>
                          <a:latin typeface="Helv"/>
                          <a:ea typeface="Calibri"/>
                          <a:cs typeface="Helv"/>
                        </a:rPr>
                        <a:t>$1760 x 1.75 hrs = $3,080</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9525" marR="0">
                        <a:lnSpc>
                          <a:spcPct val="115000"/>
                        </a:lnSpc>
                        <a:spcBef>
                          <a:spcPts val="0"/>
                        </a:spcBef>
                        <a:spcAft>
                          <a:spcPts val="0"/>
                        </a:spcAft>
                      </a:pPr>
                      <a:r>
                        <a:rPr lang="en-US" sz="1000" dirty="0">
                          <a:solidFill>
                            <a:schemeClr val="bg2"/>
                          </a:solidFill>
                          <a:latin typeface="Helv"/>
                          <a:ea typeface="Calibri"/>
                          <a:cs typeface="Helv"/>
                        </a:rPr>
                        <a:t>$900 x 2.5 hrs = $2,250</a:t>
                      </a:r>
                      <a:endParaRPr lang="en-US" sz="1100" dirty="0">
                        <a:solidFill>
                          <a:schemeClr val="bg2"/>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will it cost?</a:t>
            </a:r>
            <a:endParaRPr lang="en-US" dirty="0"/>
          </a:p>
        </p:txBody>
      </p:sp>
      <p:pic>
        <p:nvPicPr>
          <p:cNvPr id="10" name="Picture 9" descr="CrewCosts2010.jpg"/>
          <p:cNvPicPr>
            <a:picLocks noChangeAspect="1"/>
          </p:cNvPicPr>
          <p:nvPr/>
        </p:nvPicPr>
        <p:blipFill>
          <a:blip r:embed="rId2" cstate="email"/>
          <a:stretch>
            <a:fillRect/>
          </a:stretch>
        </p:blipFill>
        <p:spPr>
          <a:xfrm>
            <a:off x="475730" y="2360895"/>
            <a:ext cx="8098701" cy="1562707"/>
          </a:xfrm>
          <a:prstGeom prst="rect">
            <a:avLst/>
          </a:prstGeom>
        </p:spPr>
      </p:pic>
      <p:sp>
        <p:nvSpPr>
          <p:cNvPr id="11" name="TextBox 10"/>
          <p:cNvSpPr txBox="1"/>
          <p:nvPr/>
        </p:nvSpPr>
        <p:spPr>
          <a:xfrm>
            <a:off x="498765" y="1762298"/>
            <a:ext cx="1837362" cy="584775"/>
          </a:xfrm>
          <a:prstGeom prst="rect">
            <a:avLst/>
          </a:prstGeom>
          <a:noFill/>
        </p:spPr>
        <p:txBody>
          <a:bodyPr wrap="none" rtlCol="0">
            <a:spAutoFit/>
          </a:bodyPr>
          <a:lstStyle/>
          <a:p>
            <a:r>
              <a:rPr lang="en-US" sz="3200" dirty="0" smtClean="0">
                <a:solidFill>
                  <a:srgbClr val="003300"/>
                </a:solidFill>
              </a:rPr>
              <a:t>Air Crew:</a:t>
            </a:r>
            <a:endParaRPr lang="en-US" sz="3200" dirty="0">
              <a:solidFill>
                <a:srgbClr val="003300"/>
              </a:solidFill>
            </a:endParaRPr>
          </a:p>
        </p:txBody>
      </p:sp>
      <p:sp>
        <p:nvSpPr>
          <p:cNvPr id="12" name="TextBox 11"/>
          <p:cNvSpPr txBox="1"/>
          <p:nvPr/>
        </p:nvSpPr>
        <p:spPr>
          <a:xfrm>
            <a:off x="534790" y="4375198"/>
            <a:ext cx="8060571" cy="1323439"/>
          </a:xfrm>
          <a:prstGeom prst="rect">
            <a:avLst/>
          </a:prstGeom>
          <a:noFill/>
        </p:spPr>
        <p:txBody>
          <a:bodyPr wrap="square" rtlCol="0">
            <a:spAutoFit/>
          </a:bodyPr>
          <a:lstStyle/>
          <a:p>
            <a:r>
              <a:rPr lang="en-US" sz="3200" dirty="0" smtClean="0">
                <a:solidFill>
                  <a:srgbClr val="003300"/>
                </a:solidFill>
              </a:rPr>
              <a:t>IRIN:</a:t>
            </a:r>
          </a:p>
          <a:p>
            <a:r>
              <a:rPr lang="en-US" sz="2400" dirty="0" smtClean="0">
                <a:solidFill>
                  <a:srgbClr val="003300"/>
                </a:solidFill>
              </a:rPr>
              <a:t>Similar to Air Crew cost if assigned to fire.  If remote there is no per idem costs.  </a:t>
            </a: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Feedback Needed!</a:t>
            </a:r>
            <a:endParaRPr lang="en-US" dirty="0"/>
          </a:p>
        </p:txBody>
      </p:sp>
      <p:sp>
        <p:nvSpPr>
          <p:cNvPr id="5" name="Content Placeholder 4"/>
          <p:cNvSpPr>
            <a:spLocks noGrp="1"/>
          </p:cNvSpPr>
          <p:nvPr>
            <p:ph idx="1"/>
          </p:nvPr>
        </p:nvSpPr>
        <p:spPr/>
        <p:txBody>
          <a:bodyPr/>
          <a:lstStyle/>
          <a:p>
            <a:r>
              <a:rPr lang="en-US" sz="2400" dirty="0" smtClean="0"/>
              <a:t>Is NIROPS meeting your needs?</a:t>
            </a:r>
          </a:p>
          <a:p>
            <a:r>
              <a:rPr lang="en-US" sz="2400" dirty="0" smtClean="0">
                <a:solidFill>
                  <a:srgbClr val="FF0000"/>
                </a:solidFill>
              </a:rPr>
              <a:t>When you have problems let us know immediately </a:t>
            </a:r>
          </a:p>
          <a:p>
            <a:r>
              <a:rPr lang="en-US" sz="2400" dirty="0" smtClean="0"/>
              <a:t>Lots of new technology what will help?</a:t>
            </a:r>
          </a:p>
          <a:p>
            <a:r>
              <a:rPr lang="en-US" sz="2400" dirty="0" smtClean="0"/>
              <a:t>What are your requirements?</a:t>
            </a:r>
          </a:p>
          <a:p>
            <a:pPr lvl="1"/>
            <a:r>
              <a:rPr lang="en-US" sz="2400" dirty="0" smtClean="0"/>
              <a:t>Spatial</a:t>
            </a:r>
          </a:p>
          <a:p>
            <a:pPr lvl="1"/>
            <a:r>
              <a:rPr lang="en-US" sz="2400" dirty="0" smtClean="0"/>
              <a:t>Temporal</a:t>
            </a:r>
          </a:p>
          <a:p>
            <a:pPr lvl="1"/>
            <a:r>
              <a:rPr lang="en-US" sz="2400" dirty="0" smtClean="0"/>
              <a:t>Spectral</a:t>
            </a:r>
          </a:p>
          <a:p>
            <a:pPr lvl="1"/>
            <a:r>
              <a:rPr lang="en-US" sz="2400" dirty="0" smtClean="0"/>
              <a:t>Data Products / Display</a:t>
            </a:r>
          </a:p>
          <a:p>
            <a:pPr lvl="1"/>
            <a:r>
              <a:rPr lang="en-US" sz="2400" dirty="0" smtClean="0"/>
              <a:t>Platform</a:t>
            </a:r>
          </a:p>
          <a:p>
            <a:pPr lvl="1"/>
            <a:endParaRPr lang="en-US" dirty="0" smtClean="0"/>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Contacts</a:t>
            </a:r>
            <a:endParaRPr lang="en-US" dirty="0"/>
          </a:p>
        </p:txBody>
      </p:sp>
      <p:sp>
        <p:nvSpPr>
          <p:cNvPr id="3" name="Content Placeholder 2"/>
          <p:cNvSpPr>
            <a:spLocks noGrp="1"/>
          </p:cNvSpPr>
          <p:nvPr>
            <p:ph idx="1"/>
          </p:nvPr>
        </p:nvSpPr>
        <p:spPr/>
        <p:txBody>
          <a:bodyPr/>
          <a:lstStyle/>
          <a:p>
            <a:r>
              <a:rPr lang="en-US" dirty="0" smtClean="0"/>
              <a:t>NIROPS Program Manager – Tom Mellin</a:t>
            </a:r>
          </a:p>
          <a:p>
            <a:pPr lvl="1"/>
            <a:r>
              <a:rPr lang="en-US" dirty="0" smtClean="0"/>
              <a:t>505-842-3845 Work</a:t>
            </a:r>
          </a:p>
          <a:p>
            <a:pPr lvl="1"/>
            <a:r>
              <a:rPr lang="en-US" dirty="0" smtClean="0"/>
              <a:t>505-301-8167 Cell</a:t>
            </a:r>
          </a:p>
          <a:p>
            <a:r>
              <a:rPr lang="en-US" dirty="0" smtClean="0"/>
              <a:t>CALFIRE – Buddy </a:t>
            </a:r>
            <a:r>
              <a:rPr lang="en-US" dirty="0" err="1" smtClean="0"/>
              <a:t>Bloxham</a:t>
            </a:r>
            <a:r>
              <a:rPr lang="en-US" dirty="0" smtClean="0"/>
              <a:t> </a:t>
            </a:r>
          </a:p>
          <a:p>
            <a:pPr lvl="1"/>
            <a:r>
              <a:rPr lang="en-US" dirty="0" smtClean="0"/>
              <a:t>831-236-5659 Cell</a:t>
            </a:r>
          </a:p>
          <a:p>
            <a:pPr>
              <a:buNone/>
            </a:pPr>
            <a:endParaRPr lang="en-US" dirty="0" smtClean="0"/>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piute2"/>
          <p:cNvPicPr>
            <a:picLocks noChangeAspect="1" noChangeArrowheads="1"/>
          </p:cNvPicPr>
          <p:nvPr/>
        </p:nvPicPr>
        <p:blipFill>
          <a:blip r:embed="rId3" cstate="email"/>
          <a:srcRect/>
          <a:stretch>
            <a:fillRect/>
          </a:stretch>
        </p:blipFill>
        <p:spPr bwMode="auto">
          <a:xfrm>
            <a:off x="0" y="889000"/>
            <a:ext cx="9144000" cy="5969000"/>
          </a:xfrm>
          <a:prstGeom prst="rect">
            <a:avLst/>
          </a:prstGeom>
          <a:noFill/>
          <a:ln w="9525">
            <a:noFill/>
            <a:miter lim="800000"/>
            <a:headEnd/>
            <a:tailEnd/>
          </a:ln>
        </p:spPr>
      </p:pic>
      <p:sp>
        <p:nvSpPr>
          <p:cNvPr id="543746" name="Rectangle 2"/>
          <p:cNvSpPr>
            <a:spLocks noGrp="1" noChangeArrowheads="1"/>
          </p:cNvSpPr>
          <p:nvPr>
            <p:ph type="title"/>
          </p:nvPr>
        </p:nvSpPr>
        <p:spPr>
          <a:xfrm>
            <a:off x="631825" y="457913"/>
            <a:ext cx="7772400" cy="1143000"/>
          </a:xfrm>
        </p:spPr>
        <p:txBody>
          <a:bodyPr/>
          <a:lstStyle/>
          <a:p>
            <a:pPr algn="ctr" eaLnBrk="1" hangingPunct="1">
              <a:defRPr/>
            </a:pPr>
            <a:r>
              <a:rPr lang="en-US" dirty="0" smtClean="0">
                <a:solidFill>
                  <a:srgbClr val="FF3300"/>
                </a:solidFill>
                <a:effectLst>
                  <a:outerShdw blurRad="38100" dist="38100" dir="2700000" algn="tl">
                    <a:srgbClr val="000000"/>
                  </a:outerShdw>
                </a:effectLst>
                <a:latin typeface="Comic Sans MS" pitchFamily="66" charset="0"/>
              </a:rPr>
              <a:t>Questions?</a:t>
            </a:r>
          </a:p>
        </p:txBody>
      </p:sp>
      <p:sp>
        <p:nvSpPr>
          <p:cNvPr id="24580" name="Rectangle 3"/>
          <p:cNvSpPr>
            <a:spLocks noGrp="1" noChangeArrowheads="1"/>
          </p:cNvSpPr>
          <p:nvPr>
            <p:ph type="body" idx="1"/>
          </p:nvPr>
        </p:nvSpPr>
        <p:spPr>
          <a:xfrm>
            <a:off x="0" y="705700"/>
            <a:ext cx="8166100" cy="3350911"/>
          </a:xfrm>
        </p:spPr>
        <p:txBody>
          <a:bodyPr/>
          <a:lstStyle/>
          <a:p>
            <a:pPr eaLnBrk="1" hangingPunct="1"/>
            <a:endParaRPr lang="en-US" dirty="0" smtClean="0"/>
          </a:p>
          <a:p>
            <a:pPr lvl="1" eaLnBrk="1" hangingPunct="1">
              <a:buFont typeface="Wingdings" pitchFamily="2" charset="2"/>
              <a:buNone/>
            </a:pPr>
            <a:endParaRPr lang="en-US" dirty="0" smtClean="0"/>
          </a:p>
          <a:p>
            <a:pPr lvl="1" eaLnBrk="1" hangingPunct="1"/>
            <a:r>
              <a:rPr lang="en-US" sz="2400" dirty="0" smtClean="0">
                <a:solidFill>
                  <a:srgbClr val="FFC000"/>
                </a:solidFill>
              </a:rPr>
              <a:t>Tom Mellin – National IR Program Manager and SW GACC Liaison</a:t>
            </a:r>
          </a:p>
          <a:p>
            <a:pPr lvl="1" eaLnBrk="1" hangingPunct="1">
              <a:buFont typeface="Wingdings" pitchFamily="2" charset="2"/>
              <a:buNone/>
            </a:pPr>
            <a:r>
              <a:rPr lang="en-US" sz="2400" dirty="0" smtClean="0">
                <a:solidFill>
                  <a:srgbClr val="FFC000"/>
                </a:solidFill>
              </a:rPr>
              <a:t>     (505) 842-3845 Work</a:t>
            </a:r>
          </a:p>
          <a:p>
            <a:pPr lvl="1" eaLnBrk="1" hangingPunct="1">
              <a:buFont typeface="Wingdings" pitchFamily="2" charset="2"/>
              <a:buNone/>
            </a:pPr>
            <a:r>
              <a:rPr lang="en-US" sz="2400" dirty="0" smtClean="0">
                <a:solidFill>
                  <a:srgbClr val="FFC000"/>
                </a:solidFill>
              </a:rPr>
              <a:t>     (505) 301-8167 Cell</a:t>
            </a:r>
          </a:p>
          <a:p>
            <a:pPr lvl="1" eaLnBrk="1" hangingPunct="1">
              <a:buFont typeface="Wingdings" pitchFamily="2" charset="2"/>
              <a:buNone/>
            </a:pPr>
            <a:r>
              <a:rPr lang="en-US" sz="2400" dirty="0" smtClean="0">
                <a:solidFill>
                  <a:srgbClr val="FFC000"/>
                </a:solidFill>
              </a:rPr>
              <a:t>		tmellin@fs.fed.us</a:t>
            </a:r>
          </a:p>
          <a:p>
            <a:pPr lvl="1" eaLnBrk="1" hangingPunct="1">
              <a:buFont typeface="Wingdings" pitchFamily="2" charset="2"/>
              <a:buNone/>
            </a:pPr>
            <a:endParaRPr lang="en-US" dirty="0" smtClean="0">
              <a:solidFill>
                <a:srgbClr val="FFC000"/>
              </a:solidFill>
            </a:endParaRPr>
          </a:p>
        </p:txBody>
      </p:sp>
      <p:sp>
        <p:nvSpPr>
          <p:cNvPr id="5" name="Rectangle 4"/>
          <p:cNvSpPr/>
          <p:nvPr/>
        </p:nvSpPr>
        <p:spPr>
          <a:xfrm>
            <a:off x="-1" y="4455622"/>
            <a:ext cx="8312727" cy="1569660"/>
          </a:xfrm>
          <a:prstGeom prst="rect">
            <a:avLst/>
          </a:prstGeom>
        </p:spPr>
        <p:txBody>
          <a:bodyPr wrap="square">
            <a:spAutoFit/>
          </a:bodyPr>
          <a:lstStyle/>
          <a:p>
            <a:pPr lvl="1" eaLnBrk="1" hangingPunct="1">
              <a:buFont typeface="Arial" pitchFamily="34" charset="0"/>
              <a:buChar char="•"/>
            </a:pPr>
            <a:r>
              <a:rPr lang="en-US" sz="2400" dirty="0" smtClean="0">
                <a:solidFill>
                  <a:srgbClr val="FFC000"/>
                </a:solidFill>
                <a:latin typeface="+mn-lt"/>
              </a:rPr>
              <a:t> Tom </a:t>
            </a:r>
            <a:r>
              <a:rPr lang="en-US" sz="2400" dirty="0" err="1" smtClean="0">
                <a:solidFill>
                  <a:srgbClr val="FFC000"/>
                </a:solidFill>
                <a:latin typeface="+mn-lt"/>
              </a:rPr>
              <a:t>Zajkowski</a:t>
            </a:r>
            <a:r>
              <a:rPr lang="en-US" sz="2400" dirty="0" smtClean="0">
                <a:solidFill>
                  <a:srgbClr val="FFC000"/>
                </a:solidFill>
                <a:latin typeface="+mn-lt"/>
              </a:rPr>
              <a:t> – Remote Sensing </a:t>
            </a:r>
            <a:r>
              <a:rPr lang="en-US" sz="2400" dirty="0" err="1" smtClean="0">
                <a:solidFill>
                  <a:srgbClr val="FFC000"/>
                </a:solidFill>
                <a:latin typeface="+mn-lt"/>
              </a:rPr>
              <a:t>Analyist</a:t>
            </a:r>
            <a:endParaRPr lang="en-US" sz="2400" dirty="0" smtClean="0">
              <a:solidFill>
                <a:srgbClr val="FFC000"/>
              </a:solidFill>
              <a:latin typeface="+mn-lt"/>
            </a:endParaRPr>
          </a:p>
          <a:p>
            <a:pPr lvl="1" eaLnBrk="1" hangingPunct="1"/>
            <a:r>
              <a:rPr lang="en-US" sz="2400" dirty="0" smtClean="0">
                <a:solidFill>
                  <a:srgbClr val="FFC000"/>
                </a:solidFill>
                <a:latin typeface="+mn-lt"/>
              </a:rPr>
              <a:t>     (801) 975-3758 Work</a:t>
            </a:r>
          </a:p>
          <a:p>
            <a:pPr lvl="1" eaLnBrk="1" hangingPunct="1"/>
            <a:r>
              <a:rPr lang="en-US" sz="2400" dirty="0" smtClean="0">
                <a:solidFill>
                  <a:srgbClr val="FFC000"/>
                </a:solidFill>
                <a:latin typeface="+mn-lt"/>
              </a:rPr>
              <a:t>     (801) 520-8648 Cell</a:t>
            </a:r>
          </a:p>
          <a:p>
            <a:pPr lvl="1" eaLnBrk="1" hangingPunct="1"/>
            <a:r>
              <a:rPr lang="en-US" sz="2400" dirty="0" smtClean="0">
                <a:solidFill>
                  <a:srgbClr val="FFC000"/>
                </a:solidFill>
                <a:latin typeface="+mn-lt"/>
              </a:rPr>
              <a:t>	tzajkowski@fs.fed.us</a:t>
            </a:r>
          </a:p>
        </p:txBody>
      </p:sp>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5867400" y="5486400"/>
            <a:ext cx="1981200" cy="838200"/>
          </a:xfrm>
          <a:prstGeom prst="foldedCorner">
            <a:avLst>
              <a:gd name="adj" fmla="val 12500"/>
            </a:avLst>
          </a:prstGeom>
          <a:solidFill>
            <a:srgbClr val="CCFFCC"/>
          </a:solidFill>
          <a:ln w="9525">
            <a:solidFill>
              <a:schemeClr val="tx1"/>
            </a:solidFill>
            <a:round/>
            <a:headEnd/>
            <a:tailEnd/>
          </a:ln>
        </p:spPr>
        <p:txBody>
          <a:bodyPr wrap="none" anchor="ctr"/>
          <a:lstStyle/>
          <a:p>
            <a:endParaRPr lang="en-US"/>
          </a:p>
        </p:txBody>
      </p:sp>
      <p:graphicFrame>
        <p:nvGraphicFramePr>
          <p:cNvPr id="25" name="Diagram 24"/>
          <p:cNvGraphicFramePr/>
          <p:nvPr/>
        </p:nvGraphicFramePr>
        <p:xfrm>
          <a:off x="1981200" y="1676400"/>
          <a:ext cx="5942013"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8" name="Rectangle 11"/>
          <p:cNvSpPr>
            <a:spLocks noGrp="1" noChangeArrowheads="1"/>
          </p:cNvSpPr>
          <p:nvPr>
            <p:ph type="title" sz="quarter"/>
          </p:nvPr>
        </p:nvSpPr>
        <p:spPr>
          <a:xfrm>
            <a:off x="2095500" y="152400"/>
            <a:ext cx="6324600" cy="850900"/>
          </a:xfrm>
        </p:spPr>
        <p:txBody>
          <a:bodyPr/>
          <a:lstStyle/>
          <a:p>
            <a:pPr eaLnBrk="1" hangingPunct="1"/>
            <a:r>
              <a:rPr lang="en-US" smtClean="0"/>
              <a:t>NIROPS “Organization”</a:t>
            </a:r>
          </a:p>
        </p:txBody>
      </p:sp>
      <p:pic>
        <p:nvPicPr>
          <p:cNvPr id="592908" name="Picture 12" descr="nifc_logo"/>
          <p:cNvPicPr>
            <a:picLocks noGrp="1" noChangeAspect="1" noChangeArrowheads="1"/>
          </p:cNvPicPr>
          <p:nvPr>
            <p:ph sz="quarter" idx="2"/>
          </p:nvPr>
        </p:nvPicPr>
        <p:blipFill>
          <a:blip r:embed="rId7" cstate="email"/>
          <a:srcRect/>
          <a:stretch>
            <a:fillRect/>
          </a:stretch>
        </p:blipFill>
        <p:spPr>
          <a:xfrm>
            <a:off x="7315200" y="1524000"/>
            <a:ext cx="1025525" cy="989013"/>
          </a:xfrm>
          <a:effectLst>
            <a:outerShdw dist="107763" dir="2700000" algn="ctr" rotWithShape="0">
              <a:srgbClr val="808080">
                <a:alpha val="50000"/>
              </a:srgbClr>
            </a:outerShdw>
          </a:effectLst>
        </p:spPr>
      </p:pic>
      <p:pic>
        <p:nvPicPr>
          <p:cNvPr id="11270" name="Picture 13" descr="NIROpsLogoJet"/>
          <p:cNvPicPr>
            <a:picLocks noGrp="1" noChangeAspect="1" noChangeArrowheads="1"/>
          </p:cNvPicPr>
          <p:nvPr>
            <p:ph sz="quarter" idx="3"/>
          </p:nvPr>
        </p:nvPicPr>
        <p:blipFill>
          <a:blip r:embed="rId8" cstate="email"/>
          <a:srcRect/>
          <a:stretch>
            <a:fillRect/>
          </a:stretch>
        </p:blipFill>
        <p:spPr>
          <a:xfrm>
            <a:off x="4267200" y="3733800"/>
            <a:ext cx="1371600" cy="884238"/>
          </a:xfrm>
          <a:noFill/>
        </p:spPr>
      </p:pic>
      <p:pic>
        <p:nvPicPr>
          <p:cNvPr id="11271" name="Picture 16" descr="Amrdec_Logo"/>
          <p:cNvPicPr>
            <a:picLocks noChangeAspect="1" noChangeArrowheads="1"/>
          </p:cNvPicPr>
          <p:nvPr/>
        </p:nvPicPr>
        <p:blipFill>
          <a:blip r:embed="rId9" cstate="email"/>
          <a:srcRect/>
          <a:stretch>
            <a:fillRect/>
          </a:stretch>
        </p:blipFill>
        <p:spPr bwMode="auto">
          <a:xfrm>
            <a:off x="381000" y="4572000"/>
            <a:ext cx="990600" cy="974725"/>
          </a:xfrm>
          <a:prstGeom prst="rect">
            <a:avLst/>
          </a:prstGeom>
          <a:noFill/>
          <a:ln w="9525">
            <a:noFill/>
            <a:miter lim="800000"/>
            <a:headEnd/>
            <a:tailEnd/>
          </a:ln>
        </p:spPr>
      </p:pic>
      <p:pic>
        <p:nvPicPr>
          <p:cNvPr id="11272" name="Picture 17" descr="Csc_Logo"/>
          <p:cNvPicPr>
            <a:picLocks noChangeAspect="1" noChangeArrowheads="1"/>
          </p:cNvPicPr>
          <p:nvPr/>
        </p:nvPicPr>
        <p:blipFill>
          <a:blip r:embed="rId10" cstate="email"/>
          <a:srcRect/>
          <a:stretch>
            <a:fillRect/>
          </a:stretch>
        </p:blipFill>
        <p:spPr bwMode="auto">
          <a:xfrm>
            <a:off x="571500" y="5638800"/>
            <a:ext cx="609600" cy="285750"/>
          </a:xfrm>
          <a:prstGeom prst="rect">
            <a:avLst/>
          </a:prstGeom>
          <a:noFill/>
          <a:ln w="9525">
            <a:noFill/>
            <a:miter lim="800000"/>
            <a:headEnd/>
            <a:tailEnd/>
          </a:ln>
        </p:spPr>
      </p:pic>
      <p:sp>
        <p:nvSpPr>
          <p:cNvPr id="11273" name="Line 18"/>
          <p:cNvSpPr>
            <a:spLocks noChangeShapeType="1"/>
          </p:cNvSpPr>
          <p:nvPr/>
        </p:nvSpPr>
        <p:spPr bwMode="auto">
          <a:xfrm>
            <a:off x="1752600" y="1524000"/>
            <a:ext cx="0" cy="4648200"/>
          </a:xfrm>
          <a:prstGeom prst="line">
            <a:avLst/>
          </a:prstGeom>
          <a:noFill/>
          <a:ln w="38100">
            <a:solidFill>
              <a:srgbClr val="FF0000"/>
            </a:solidFill>
            <a:round/>
            <a:headEnd/>
            <a:tailEnd/>
          </a:ln>
        </p:spPr>
        <p:txBody>
          <a:bodyPr/>
          <a:lstStyle/>
          <a:p>
            <a:endParaRPr lang="en-US"/>
          </a:p>
        </p:txBody>
      </p:sp>
      <p:sp>
        <p:nvSpPr>
          <p:cNvPr id="11274" name="AutoShape 19"/>
          <p:cNvSpPr>
            <a:spLocks noChangeArrowheads="1"/>
          </p:cNvSpPr>
          <p:nvPr/>
        </p:nvSpPr>
        <p:spPr bwMode="auto">
          <a:xfrm rot="-2486375">
            <a:off x="5943600" y="2895600"/>
            <a:ext cx="11430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4D0808"/>
              </a:gs>
              <a:gs pos="30000">
                <a:srgbClr val="FF0300"/>
              </a:gs>
              <a:gs pos="55000">
                <a:srgbClr val="FF7A00"/>
              </a:gs>
              <a:gs pos="100000">
                <a:srgbClr val="FFF200"/>
              </a:gs>
            </a:gsLst>
            <a:lin ang="18900000" scaled="1"/>
          </a:gradFill>
          <a:ln w="9525">
            <a:solidFill>
              <a:schemeClr val="tx1"/>
            </a:solidFill>
            <a:miter lim="800000"/>
            <a:headEnd/>
            <a:tailEnd/>
          </a:ln>
        </p:spPr>
        <p:txBody>
          <a:bodyPr wrap="none" anchor="ctr"/>
          <a:lstStyle/>
          <a:p>
            <a:endParaRPr lang="en-US"/>
          </a:p>
        </p:txBody>
      </p:sp>
      <p:sp>
        <p:nvSpPr>
          <p:cNvPr id="11275" name="Line 20"/>
          <p:cNvSpPr>
            <a:spLocks noChangeShapeType="1"/>
          </p:cNvSpPr>
          <p:nvPr/>
        </p:nvSpPr>
        <p:spPr bwMode="auto">
          <a:xfrm>
            <a:off x="1600200" y="5105400"/>
            <a:ext cx="609600" cy="0"/>
          </a:xfrm>
          <a:prstGeom prst="line">
            <a:avLst/>
          </a:prstGeom>
          <a:noFill/>
          <a:ln w="28575">
            <a:solidFill>
              <a:schemeClr val="tx1"/>
            </a:solidFill>
            <a:round/>
            <a:headEnd/>
            <a:tailEnd type="triangle" w="med" len="med"/>
          </a:ln>
        </p:spPr>
        <p:txBody>
          <a:bodyPr/>
          <a:lstStyle/>
          <a:p>
            <a:endParaRPr lang="en-US"/>
          </a:p>
        </p:txBody>
      </p:sp>
      <p:sp>
        <p:nvSpPr>
          <p:cNvPr id="11276" name="Line 21"/>
          <p:cNvSpPr>
            <a:spLocks noChangeShapeType="1"/>
          </p:cNvSpPr>
          <p:nvPr/>
        </p:nvSpPr>
        <p:spPr bwMode="auto">
          <a:xfrm>
            <a:off x="1447800" y="2819400"/>
            <a:ext cx="762000" cy="1828800"/>
          </a:xfrm>
          <a:prstGeom prst="line">
            <a:avLst/>
          </a:prstGeom>
          <a:noFill/>
          <a:ln w="28575">
            <a:solidFill>
              <a:schemeClr val="tx1"/>
            </a:solidFill>
            <a:round/>
            <a:headEnd/>
            <a:tailEnd type="triangle" w="med" len="med"/>
          </a:ln>
        </p:spPr>
        <p:txBody>
          <a:bodyPr/>
          <a:lstStyle/>
          <a:p>
            <a:endParaRPr lang="en-US"/>
          </a:p>
        </p:txBody>
      </p:sp>
      <p:sp>
        <p:nvSpPr>
          <p:cNvPr id="11277" name="Line 22"/>
          <p:cNvSpPr>
            <a:spLocks noChangeShapeType="1"/>
          </p:cNvSpPr>
          <p:nvPr/>
        </p:nvSpPr>
        <p:spPr bwMode="auto">
          <a:xfrm>
            <a:off x="1447800" y="2286000"/>
            <a:ext cx="2286000" cy="0"/>
          </a:xfrm>
          <a:prstGeom prst="line">
            <a:avLst/>
          </a:prstGeom>
          <a:noFill/>
          <a:ln w="28575">
            <a:solidFill>
              <a:schemeClr val="tx1"/>
            </a:solidFill>
            <a:round/>
            <a:headEnd/>
            <a:tailEnd type="triangle" w="med" len="med"/>
          </a:ln>
        </p:spPr>
        <p:txBody>
          <a:bodyPr/>
          <a:lstStyle/>
          <a:p>
            <a:endParaRPr lang="en-US"/>
          </a:p>
        </p:txBody>
      </p:sp>
      <p:sp>
        <p:nvSpPr>
          <p:cNvPr id="11278" name="Text Box 23"/>
          <p:cNvSpPr txBox="1">
            <a:spLocks noChangeArrowheads="1"/>
          </p:cNvSpPr>
          <p:nvPr/>
        </p:nvSpPr>
        <p:spPr bwMode="auto">
          <a:xfrm>
            <a:off x="5867400" y="5562600"/>
            <a:ext cx="2000250" cy="641350"/>
          </a:xfrm>
          <a:prstGeom prst="rect">
            <a:avLst/>
          </a:prstGeom>
          <a:noFill/>
          <a:ln w="9525">
            <a:noFill/>
            <a:miter lim="800000"/>
            <a:headEnd/>
            <a:tailEnd/>
          </a:ln>
        </p:spPr>
        <p:txBody>
          <a:bodyPr wrap="none">
            <a:spAutoFit/>
          </a:bodyPr>
          <a:lstStyle/>
          <a:p>
            <a:pPr algn="ctr"/>
            <a:r>
              <a:rPr lang="en-US" sz="1800">
                <a:solidFill>
                  <a:schemeClr val="bg2"/>
                </a:solidFill>
                <a:latin typeface="Arial" charset="0"/>
              </a:rPr>
              <a:t>R4: Intermountain</a:t>
            </a:r>
          </a:p>
          <a:p>
            <a:pPr algn="ctr"/>
            <a:r>
              <a:rPr lang="en-US" sz="1800">
                <a:solidFill>
                  <a:schemeClr val="bg2"/>
                </a:solidFill>
                <a:latin typeface="Arial" charset="0"/>
              </a:rPr>
              <a:t>Region</a:t>
            </a:r>
          </a:p>
        </p:txBody>
      </p:sp>
      <p:sp>
        <p:nvSpPr>
          <p:cNvPr id="11279" name="Text Box 24"/>
          <p:cNvSpPr txBox="1">
            <a:spLocks noChangeArrowheads="1"/>
          </p:cNvSpPr>
          <p:nvPr/>
        </p:nvSpPr>
        <p:spPr bwMode="auto">
          <a:xfrm>
            <a:off x="6934200" y="2667000"/>
            <a:ext cx="1974850" cy="915988"/>
          </a:xfrm>
          <a:prstGeom prst="rect">
            <a:avLst/>
          </a:prstGeom>
          <a:noFill/>
          <a:ln w="9525">
            <a:noFill/>
            <a:miter lim="800000"/>
            <a:headEnd/>
            <a:tailEnd/>
          </a:ln>
        </p:spPr>
        <p:txBody>
          <a:bodyPr wrap="none">
            <a:spAutoFit/>
          </a:bodyPr>
          <a:lstStyle/>
          <a:p>
            <a:pPr algn="ctr"/>
            <a:r>
              <a:rPr lang="en-US" sz="1800" b="1">
                <a:solidFill>
                  <a:srgbClr val="003300"/>
                </a:solidFill>
                <a:latin typeface="Arial" charset="0"/>
              </a:rPr>
              <a:t>Karyn Woods</a:t>
            </a:r>
          </a:p>
          <a:p>
            <a:pPr algn="ctr"/>
            <a:r>
              <a:rPr lang="en-US" sz="1800">
                <a:solidFill>
                  <a:srgbClr val="003300"/>
                </a:solidFill>
                <a:latin typeface="Arial" charset="0"/>
              </a:rPr>
              <a:t>Assistant Director</a:t>
            </a:r>
          </a:p>
          <a:p>
            <a:pPr algn="ctr"/>
            <a:r>
              <a:rPr lang="en-US" sz="1800">
                <a:solidFill>
                  <a:srgbClr val="003300"/>
                </a:solidFill>
                <a:latin typeface="Arial" charset="0"/>
              </a:rPr>
              <a:t>Operations</a:t>
            </a:r>
          </a:p>
        </p:txBody>
      </p:sp>
      <p:sp>
        <p:nvSpPr>
          <p:cNvPr id="11280" name="Line 25"/>
          <p:cNvSpPr>
            <a:spLocks noChangeShapeType="1"/>
          </p:cNvSpPr>
          <p:nvPr/>
        </p:nvSpPr>
        <p:spPr bwMode="auto">
          <a:xfrm flipV="1">
            <a:off x="7086600" y="3581400"/>
            <a:ext cx="533400" cy="1219200"/>
          </a:xfrm>
          <a:prstGeom prst="line">
            <a:avLst/>
          </a:prstGeom>
          <a:noFill/>
          <a:ln w="28575">
            <a:solidFill>
              <a:schemeClr val="tx1"/>
            </a:solidFill>
            <a:round/>
            <a:headEnd/>
            <a:tailEnd type="triangle" w="med" len="med"/>
          </a:ln>
        </p:spPr>
        <p:txBody>
          <a:bodyPr/>
          <a:lstStyle/>
          <a:p>
            <a:endParaRPr lang="en-US"/>
          </a:p>
        </p:txBody>
      </p:sp>
      <p:sp>
        <p:nvSpPr>
          <p:cNvPr id="11281" name="Line 26"/>
          <p:cNvSpPr>
            <a:spLocks noChangeShapeType="1"/>
          </p:cNvSpPr>
          <p:nvPr/>
        </p:nvSpPr>
        <p:spPr bwMode="auto">
          <a:xfrm>
            <a:off x="6096000" y="2286000"/>
            <a:ext cx="1066800" cy="0"/>
          </a:xfrm>
          <a:prstGeom prst="line">
            <a:avLst/>
          </a:prstGeom>
          <a:noFill/>
          <a:ln w="28575">
            <a:solidFill>
              <a:schemeClr val="tx1"/>
            </a:solidFill>
            <a:round/>
            <a:headEnd/>
            <a:tailEnd type="triangle" w="med" len="med"/>
          </a:ln>
        </p:spPr>
        <p:txBody>
          <a:bodyPr/>
          <a:lstStyle/>
          <a:p>
            <a:endParaRPr lang="en-US"/>
          </a:p>
        </p:txBody>
      </p:sp>
      <p:grpSp>
        <p:nvGrpSpPr>
          <p:cNvPr id="2" name="Group 27"/>
          <p:cNvGrpSpPr>
            <a:grpSpLocks/>
          </p:cNvGrpSpPr>
          <p:nvPr/>
        </p:nvGrpSpPr>
        <p:grpSpPr bwMode="auto">
          <a:xfrm>
            <a:off x="2971800" y="3582988"/>
            <a:ext cx="4949825" cy="2817812"/>
            <a:chOff x="1872" y="2257"/>
            <a:chExt cx="3118" cy="1775"/>
          </a:xfrm>
        </p:grpSpPr>
        <p:cxnSp>
          <p:nvCxnSpPr>
            <p:cNvPr id="11287" name="AutoShape 28"/>
            <p:cNvCxnSpPr>
              <a:cxnSpLocks noChangeShapeType="1"/>
              <a:endCxn id="11279" idx="2"/>
            </p:cNvCxnSpPr>
            <p:nvPr/>
          </p:nvCxnSpPr>
          <p:spPr bwMode="auto">
            <a:xfrm flipV="1">
              <a:off x="1872" y="2257"/>
              <a:ext cx="3118" cy="1775"/>
            </a:xfrm>
            <a:prstGeom prst="bentConnector2">
              <a:avLst/>
            </a:prstGeom>
            <a:noFill/>
            <a:ln w="28575">
              <a:solidFill>
                <a:schemeClr val="tx1"/>
              </a:solidFill>
              <a:miter lim="800000"/>
              <a:headEnd/>
              <a:tailEnd type="triangle" w="med" len="med"/>
            </a:ln>
          </p:spPr>
        </p:cxnSp>
        <p:sp>
          <p:nvSpPr>
            <p:cNvPr id="11288" name="Line 29"/>
            <p:cNvSpPr>
              <a:spLocks noChangeShapeType="1"/>
            </p:cNvSpPr>
            <p:nvPr/>
          </p:nvSpPr>
          <p:spPr bwMode="auto">
            <a:xfrm flipV="1">
              <a:off x="1872" y="3552"/>
              <a:ext cx="0" cy="480"/>
            </a:xfrm>
            <a:prstGeom prst="line">
              <a:avLst/>
            </a:prstGeom>
            <a:noFill/>
            <a:ln w="28575">
              <a:solidFill>
                <a:schemeClr val="tx1"/>
              </a:solidFill>
              <a:round/>
              <a:headEnd/>
              <a:tailEnd/>
            </a:ln>
          </p:spPr>
          <p:txBody>
            <a:bodyPr/>
            <a:lstStyle/>
            <a:p>
              <a:endParaRPr lang="en-US"/>
            </a:p>
          </p:txBody>
        </p:sp>
      </p:grpSp>
      <p:sp>
        <p:nvSpPr>
          <p:cNvPr id="592926" name="Text Box 30"/>
          <p:cNvSpPr txBox="1">
            <a:spLocks noChangeArrowheads="1"/>
          </p:cNvSpPr>
          <p:nvPr/>
        </p:nvSpPr>
        <p:spPr bwMode="auto">
          <a:xfrm>
            <a:off x="147638" y="1127125"/>
            <a:ext cx="1458912" cy="581025"/>
          </a:xfrm>
          <a:prstGeom prst="rect">
            <a:avLst/>
          </a:prstGeom>
          <a:noFill/>
          <a:ln w="9525">
            <a:noFill/>
            <a:miter lim="800000"/>
            <a:headEnd/>
            <a:tailEnd/>
          </a:ln>
          <a:effectLst/>
        </p:spPr>
        <p:txBody>
          <a:bodyPr wrap="none">
            <a:spAutoFit/>
          </a:bodyPr>
          <a:lstStyle/>
          <a:p>
            <a:pPr algn="ctr">
              <a:defRPr/>
            </a:pPr>
            <a:r>
              <a:rPr lang="en-US" b="1">
                <a:solidFill>
                  <a:srgbClr val="FF0000"/>
                </a:solidFill>
                <a:effectLst>
                  <a:outerShdw blurRad="38100" dist="38100" dir="2700000" algn="tl">
                    <a:srgbClr val="000000"/>
                  </a:outerShdw>
                </a:effectLst>
                <a:latin typeface="Arial" charset="0"/>
              </a:rPr>
              <a:t>Research &amp;</a:t>
            </a:r>
          </a:p>
          <a:p>
            <a:pPr algn="ctr">
              <a:defRPr/>
            </a:pPr>
            <a:r>
              <a:rPr lang="en-US" b="1">
                <a:solidFill>
                  <a:srgbClr val="FF0000"/>
                </a:solidFill>
                <a:effectLst>
                  <a:outerShdw blurRad="38100" dist="38100" dir="2700000" algn="tl">
                    <a:srgbClr val="000000"/>
                  </a:outerShdw>
                </a:effectLst>
                <a:latin typeface="Arial" charset="0"/>
              </a:rPr>
              <a:t>Development</a:t>
            </a:r>
          </a:p>
        </p:txBody>
      </p:sp>
      <p:sp>
        <p:nvSpPr>
          <p:cNvPr id="592927" name="Text Box 31"/>
          <p:cNvSpPr txBox="1">
            <a:spLocks noChangeArrowheads="1"/>
          </p:cNvSpPr>
          <p:nvPr/>
        </p:nvSpPr>
        <p:spPr bwMode="auto">
          <a:xfrm>
            <a:off x="1889125" y="1268413"/>
            <a:ext cx="1522413" cy="336550"/>
          </a:xfrm>
          <a:prstGeom prst="rect">
            <a:avLst/>
          </a:prstGeom>
          <a:noFill/>
          <a:ln w="9525">
            <a:noFill/>
            <a:miter lim="800000"/>
            <a:headEnd/>
            <a:tailEnd/>
          </a:ln>
          <a:effectLst/>
        </p:spPr>
        <p:txBody>
          <a:bodyPr>
            <a:spAutoFit/>
          </a:bodyPr>
          <a:lstStyle/>
          <a:p>
            <a:pPr>
              <a:defRPr/>
            </a:pPr>
            <a:r>
              <a:rPr lang="en-US" b="1">
                <a:solidFill>
                  <a:srgbClr val="FF0000"/>
                </a:solidFill>
                <a:effectLst>
                  <a:outerShdw blurRad="38100" dist="38100" dir="2700000" algn="tl">
                    <a:srgbClr val="000000"/>
                  </a:outerShdw>
                </a:effectLst>
                <a:latin typeface="Arial" charset="0"/>
              </a:rPr>
              <a:t>Operations</a:t>
            </a:r>
          </a:p>
        </p:txBody>
      </p:sp>
      <p:pic>
        <p:nvPicPr>
          <p:cNvPr id="11285" name="Picture 32" descr="NIROpsLogoJet"/>
          <p:cNvPicPr>
            <a:picLocks noChangeAspect="1" noChangeArrowheads="1"/>
          </p:cNvPicPr>
          <p:nvPr/>
        </p:nvPicPr>
        <p:blipFill>
          <a:blip r:embed="rId11" cstate="email"/>
          <a:srcRect/>
          <a:stretch>
            <a:fillRect/>
          </a:stretch>
        </p:blipFill>
        <p:spPr bwMode="auto">
          <a:xfrm>
            <a:off x="334963" y="165100"/>
            <a:ext cx="1231900" cy="763588"/>
          </a:xfrm>
          <a:prstGeom prst="rect">
            <a:avLst/>
          </a:prstGeom>
          <a:noFill/>
          <a:ln w="9525">
            <a:noFill/>
            <a:miter lim="800000"/>
            <a:headEnd/>
            <a:tailEnd/>
          </a:ln>
        </p:spPr>
      </p:pic>
      <p:pic>
        <p:nvPicPr>
          <p:cNvPr id="11286" name="Picture 34" descr="RSAC_logo05_72"/>
          <p:cNvPicPr>
            <a:picLocks noGrp="1" noChangeAspect="1" noChangeArrowheads="1"/>
          </p:cNvPicPr>
          <p:nvPr>
            <p:ph sz="quarter" idx="4"/>
          </p:nvPr>
        </p:nvPicPr>
        <p:blipFill>
          <a:blip r:embed="rId12" cstate="email"/>
          <a:srcRect/>
          <a:stretch>
            <a:fillRect/>
          </a:stretch>
        </p:blipFill>
        <p:spPr bwMode="ltGray">
          <a:xfrm>
            <a:off x="190500" y="1781175"/>
            <a:ext cx="1181100" cy="1181100"/>
          </a:xfr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3400" y="1371600"/>
          <a:ext cx="8229600"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7"/>
          <p:cNvSpPr>
            <a:spLocks/>
          </p:cNvSpPr>
          <p:nvPr/>
        </p:nvSpPr>
        <p:spPr bwMode="auto">
          <a:xfrm>
            <a:off x="247650" y="1447800"/>
            <a:ext cx="2924175" cy="1247775"/>
          </a:xfrm>
          <a:prstGeom prst="accentBorderCallout2">
            <a:avLst>
              <a:gd name="adj1" fmla="val 9375"/>
              <a:gd name="adj2" fmla="val 103125"/>
              <a:gd name="adj3" fmla="val 38453"/>
              <a:gd name="adj4" fmla="val 103125"/>
              <a:gd name="adj5" fmla="val 108370"/>
              <a:gd name="adj6" fmla="val 120509"/>
            </a:avLst>
          </a:prstGeom>
          <a:solidFill>
            <a:srgbClr val="FFFFFF"/>
          </a:solidFill>
          <a:ln w="15875">
            <a:solidFill>
              <a:srgbClr val="FF0000"/>
            </a:solidFill>
            <a:miter lim="800000"/>
            <a:headEnd/>
            <a:tailEnd/>
          </a:ln>
          <a:effectLst/>
          <a:scene3d>
            <a:camera prst="orthographicFront"/>
            <a:lightRig rig="threePt" dir="t"/>
          </a:scene3d>
          <a:sp3d prstMaterial="dkEdge"/>
        </p:spPr>
        <p:txBody>
          <a:bodyPr/>
          <a:lstStyle/>
          <a:p>
            <a:pPr>
              <a:defRPr/>
            </a:pPr>
            <a:r>
              <a:rPr lang="en-US" sz="1200" b="1" dirty="0">
                <a:solidFill>
                  <a:srgbClr val="FF0000"/>
                </a:solidFill>
                <a:latin typeface="Arial" charset="0"/>
              </a:rPr>
              <a:t>IRCN: Infrared National Coordinator</a:t>
            </a:r>
            <a:r>
              <a:rPr lang="en-US" sz="1200" dirty="0">
                <a:solidFill>
                  <a:srgbClr val="FF0000"/>
                </a:solidFill>
                <a:latin typeface="Arial" charset="0"/>
              </a:rPr>
              <a:t>: </a:t>
            </a:r>
          </a:p>
          <a:p>
            <a:pPr>
              <a:defRPr/>
            </a:pPr>
            <a:endParaRPr lang="en-US" sz="1200" dirty="0">
              <a:solidFill>
                <a:srgbClr val="FF0000"/>
              </a:solidFill>
              <a:latin typeface="Arial" charset="0"/>
            </a:endParaRPr>
          </a:p>
          <a:p>
            <a:pPr>
              <a:defRPr/>
            </a:pPr>
            <a:r>
              <a:rPr lang="en-US" sz="1100" dirty="0">
                <a:solidFill>
                  <a:srgbClr val="FF0000"/>
                </a:solidFill>
                <a:latin typeface="Arial" charset="0"/>
              </a:rPr>
              <a:t>Works with the Coordinator on Duty (NICC) and the respective GACCs to determine mission priorities for the use of IR aircraft.  This is a NICC - assigned position</a:t>
            </a:r>
          </a:p>
          <a:p>
            <a:pPr algn="ctr">
              <a:defRPr/>
            </a:pPr>
            <a:endParaRPr lang="en-US" sz="1200" dirty="0">
              <a:solidFill>
                <a:srgbClr val="FF3300"/>
              </a:solidFill>
              <a:effectLst>
                <a:outerShdw blurRad="38100" dist="38100" dir="2700000" algn="tl">
                  <a:srgbClr val="000000"/>
                </a:outerShdw>
              </a:effectLst>
              <a:latin typeface="Arial" charset="0"/>
            </a:endParaRPr>
          </a:p>
        </p:txBody>
      </p:sp>
      <p:sp>
        <p:nvSpPr>
          <p:cNvPr id="6" name="AutoShape 28"/>
          <p:cNvSpPr>
            <a:spLocks/>
          </p:cNvSpPr>
          <p:nvPr/>
        </p:nvSpPr>
        <p:spPr bwMode="auto">
          <a:xfrm>
            <a:off x="5038723" y="4076699"/>
            <a:ext cx="3848101" cy="2495551"/>
          </a:xfrm>
          <a:prstGeom prst="accentBorderCallout1">
            <a:avLst>
              <a:gd name="adj1" fmla="val -815"/>
              <a:gd name="adj2" fmla="val -257"/>
              <a:gd name="adj3" fmla="val -15926"/>
              <a:gd name="adj4" fmla="val 7475"/>
            </a:avLst>
          </a:prstGeom>
          <a:solidFill>
            <a:srgbClr val="FFFFFF"/>
          </a:solidFill>
          <a:ln w="19050">
            <a:solidFill>
              <a:srgbClr val="000000"/>
            </a:solidFill>
            <a:miter lim="800000"/>
            <a:headEnd/>
            <a:tailEnd/>
          </a:ln>
        </p:spPr>
        <p:txBody>
          <a:bodyPr/>
          <a:lstStyle/>
          <a:p>
            <a:pPr algn="ctr"/>
            <a:endParaRPr lang="en-US" sz="1800">
              <a:solidFill>
                <a:schemeClr val="tx1"/>
              </a:solidFill>
              <a:latin typeface="Arial" charset="0"/>
            </a:endParaRPr>
          </a:p>
        </p:txBody>
      </p:sp>
      <p:sp>
        <p:nvSpPr>
          <p:cNvPr id="7" name="Text Box 29"/>
          <p:cNvSpPr txBox="1">
            <a:spLocks noChangeArrowheads="1"/>
          </p:cNvSpPr>
          <p:nvPr/>
        </p:nvSpPr>
        <p:spPr bwMode="auto">
          <a:xfrm>
            <a:off x="5057774" y="4041844"/>
            <a:ext cx="3905251" cy="2662267"/>
          </a:xfrm>
          <a:prstGeom prst="rect">
            <a:avLst/>
          </a:prstGeom>
          <a:noFill/>
          <a:ln w="9525">
            <a:noFill/>
            <a:miter lim="800000"/>
            <a:headEnd/>
            <a:tailEnd/>
          </a:ln>
          <a:effectLst/>
        </p:spPr>
        <p:txBody>
          <a:bodyPr wrap="square">
            <a:spAutoFit/>
          </a:bodyPr>
          <a:lstStyle/>
          <a:p>
            <a:pPr>
              <a:defRPr/>
            </a:pPr>
            <a:r>
              <a:rPr lang="en-US" sz="1200" b="1" dirty="0">
                <a:solidFill>
                  <a:schemeClr val="bg2"/>
                </a:solidFill>
                <a:effectLst>
                  <a:outerShdw blurRad="38100" dist="38100" dir="2700000" algn="tl">
                    <a:srgbClr val="FFFFFF"/>
                  </a:outerShdw>
                </a:effectLst>
                <a:latin typeface="Arial" charset="0"/>
              </a:rPr>
              <a:t>GACC IR </a:t>
            </a:r>
            <a:r>
              <a:rPr lang="en-US" sz="1200" b="1" dirty="0" smtClean="0">
                <a:solidFill>
                  <a:schemeClr val="bg2"/>
                </a:solidFill>
                <a:effectLst>
                  <a:outerShdw blurRad="38100" dist="38100" dir="2700000" algn="tl">
                    <a:srgbClr val="FFFFFF"/>
                  </a:outerShdw>
                </a:effectLst>
                <a:latin typeface="Arial" charset="0"/>
              </a:rPr>
              <a:t>Liaison</a:t>
            </a:r>
          </a:p>
          <a:p>
            <a:pPr>
              <a:defRPr/>
            </a:pPr>
            <a:endParaRPr lang="en-US" sz="1200" b="1" dirty="0">
              <a:solidFill>
                <a:schemeClr val="bg2"/>
              </a:solidFill>
              <a:effectLst>
                <a:outerShdw blurRad="38100" dist="38100" dir="2700000" algn="tl">
                  <a:srgbClr val="FFFFFF"/>
                </a:outerShdw>
              </a:effectLst>
              <a:latin typeface="Arial" charset="0"/>
            </a:endParaRPr>
          </a:p>
          <a:p>
            <a:r>
              <a:rPr lang="en-US" sz="1000" dirty="0" smtClean="0">
                <a:solidFill>
                  <a:schemeClr val="bg2"/>
                </a:solidFill>
                <a:latin typeface="Arial" pitchFamily="34" charset="0"/>
              </a:rPr>
              <a:t>Maintain </a:t>
            </a:r>
            <a:r>
              <a:rPr lang="en-US" sz="1000" dirty="0">
                <a:solidFill>
                  <a:schemeClr val="bg2"/>
                </a:solidFill>
                <a:latin typeface="Arial" pitchFamily="34" charset="0"/>
              </a:rPr>
              <a:t>and update the list of qualified or trainee, active or inactive Infrared Interpreters (IRIN) in their </a:t>
            </a:r>
            <a:r>
              <a:rPr lang="en-US" sz="1000" dirty="0" smtClean="0">
                <a:solidFill>
                  <a:schemeClr val="bg2"/>
                </a:solidFill>
                <a:latin typeface="Arial" pitchFamily="34" charset="0"/>
              </a:rPr>
              <a:t>GACC</a:t>
            </a:r>
            <a:r>
              <a:rPr lang="en-US" sz="1000" dirty="0">
                <a:solidFill>
                  <a:schemeClr val="bg2"/>
                </a:solidFill>
                <a:latin typeface="Arial" pitchFamily="34" charset="0"/>
              </a:rPr>
              <a:t>. Submit updated list to NICC, GACC, </a:t>
            </a:r>
            <a:r>
              <a:rPr lang="en-US" sz="1000" dirty="0" smtClean="0">
                <a:solidFill>
                  <a:schemeClr val="bg2"/>
                </a:solidFill>
                <a:latin typeface="Arial" pitchFamily="34" charset="0"/>
              </a:rPr>
              <a:t>IRCN </a:t>
            </a:r>
            <a:r>
              <a:rPr lang="en-US" sz="1000" dirty="0">
                <a:solidFill>
                  <a:schemeClr val="bg2"/>
                </a:solidFill>
                <a:latin typeface="Arial" pitchFamily="34" charset="0"/>
              </a:rPr>
              <a:t>and each IRIN on the list.</a:t>
            </a:r>
          </a:p>
          <a:p>
            <a:r>
              <a:rPr lang="en-US" sz="1000" dirty="0" smtClean="0">
                <a:solidFill>
                  <a:schemeClr val="bg2"/>
                </a:solidFill>
                <a:latin typeface="Arial" pitchFamily="34" charset="0"/>
              </a:rPr>
              <a:t>Conduct </a:t>
            </a:r>
            <a:r>
              <a:rPr lang="en-US" sz="1000" dirty="0">
                <a:solidFill>
                  <a:schemeClr val="bg2"/>
                </a:solidFill>
                <a:latin typeface="Arial" pitchFamily="34" charset="0"/>
              </a:rPr>
              <a:t>information presentations about the IR program to other agency groups, </a:t>
            </a:r>
            <a:r>
              <a:rPr lang="en-US" sz="1000" dirty="0" smtClean="0">
                <a:solidFill>
                  <a:schemeClr val="bg2"/>
                </a:solidFill>
                <a:latin typeface="Arial" pitchFamily="34" charset="0"/>
              </a:rPr>
              <a:t>e.g., </a:t>
            </a:r>
            <a:r>
              <a:rPr lang="en-US" sz="1000" dirty="0">
                <a:solidFill>
                  <a:schemeClr val="bg2"/>
                </a:solidFill>
                <a:latin typeface="Arial" pitchFamily="34" charset="0"/>
              </a:rPr>
              <a:t>Incident Commanders, Operation Chief, Dispatchers, Aviation, etc</a:t>
            </a:r>
            <a:r>
              <a:rPr lang="en-US" sz="1000" dirty="0" smtClean="0">
                <a:solidFill>
                  <a:schemeClr val="bg2"/>
                </a:solidFill>
                <a:latin typeface="Arial" pitchFamily="34" charset="0"/>
              </a:rPr>
              <a:t>.</a:t>
            </a:r>
          </a:p>
          <a:p>
            <a:endParaRPr lang="en-US" sz="1000" dirty="0">
              <a:solidFill>
                <a:schemeClr val="bg2"/>
              </a:solidFill>
              <a:latin typeface="Arial" pitchFamily="34" charset="0"/>
            </a:endParaRPr>
          </a:p>
          <a:p>
            <a:r>
              <a:rPr lang="en-US" sz="1000" b="1" dirty="0" smtClean="0">
                <a:solidFill>
                  <a:schemeClr val="bg2"/>
                </a:solidFill>
                <a:latin typeface="Arial" pitchFamily="34" charset="0"/>
              </a:rPr>
              <a:t>IRCR: Infrared Regional Coordinator</a:t>
            </a:r>
          </a:p>
          <a:p>
            <a:r>
              <a:rPr lang="en-US" sz="1000" dirty="0">
                <a:solidFill>
                  <a:schemeClr val="bg2"/>
                </a:solidFill>
                <a:latin typeface="Arial" pitchFamily="34" charset="0"/>
              </a:rPr>
              <a:t>In the event of multiple incidents in the region, the IRRC may act as lead for IRINs assigned to the incidents. The IRRC could possibly assist with the flight scheduling of the IR aircraft</a:t>
            </a:r>
            <a:r>
              <a:rPr lang="en-US" sz="1000" dirty="0" smtClean="0">
                <a:solidFill>
                  <a:schemeClr val="bg2"/>
                </a:solidFill>
                <a:latin typeface="Arial" pitchFamily="34" charset="0"/>
              </a:rPr>
              <a:t>.  This is a NICC-assigned position.</a:t>
            </a:r>
            <a:endParaRPr lang="en-US" sz="1000" dirty="0">
              <a:solidFill>
                <a:schemeClr val="bg2"/>
              </a:solidFill>
              <a:latin typeface="Arial" pitchFamily="34" charset="0"/>
            </a:endParaRPr>
          </a:p>
          <a:p>
            <a:endParaRPr lang="en-US" sz="1100" dirty="0">
              <a:solidFill>
                <a:schemeClr val="bg2"/>
              </a:solidFill>
              <a:latin typeface="Arial" pitchFamily="34" charset="0"/>
            </a:endParaRPr>
          </a:p>
          <a:p>
            <a:pPr>
              <a:defRPr/>
            </a:pPr>
            <a:endParaRPr lang="en-US" sz="1200" b="1" dirty="0">
              <a:solidFill>
                <a:schemeClr val="bg2"/>
              </a:solidFill>
              <a:effectLst>
                <a:outerShdw blurRad="38100" dist="38100" dir="2700000" algn="tl">
                  <a:srgbClr val="FFFFFF"/>
                </a:outerShdw>
              </a:effectLst>
              <a:latin typeface="Arial" charset="0"/>
            </a:endParaRPr>
          </a:p>
        </p:txBody>
      </p:sp>
      <p:sp>
        <p:nvSpPr>
          <p:cNvPr id="8" name="AutoShape 30"/>
          <p:cNvSpPr>
            <a:spLocks/>
          </p:cNvSpPr>
          <p:nvPr/>
        </p:nvSpPr>
        <p:spPr bwMode="auto">
          <a:xfrm>
            <a:off x="5629275" y="1447800"/>
            <a:ext cx="3257550" cy="1371600"/>
          </a:xfrm>
          <a:prstGeom prst="accentBorderCallout1">
            <a:avLst>
              <a:gd name="adj1" fmla="val 8333"/>
              <a:gd name="adj2" fmla="val -3032"/>
              <a:gd name="adj3" fmla="val 36111"/>
              <a:gd name="adj4" fmla="val -11287"/>
            </a:avLst>
          </a:prstGeom>
          <a:solidFill>
            <a:srgbClr val="FFFFFF"/>
          </a:solidFill>
          <a:ln w="15875">
            <a:solidFill>
              <a:srgbClr val="003300"/>
            </a:solidFill>
            <a:miter lim="800000"/>
            <a:headEnd/>
            <a:tailEnd/>
          </a:ln>
          <a:scene3d>
            <a:camera prst="orthographicFront"/>
            <a:lightRig rig="threePt" dir="t"/>
          </a:scene3d>
          <a:sp3d prstMaterial="metal"/>
        </p:spPr>
        <p:txBody>
          <a:bodyPr/>
          <a:lstStyle/>
          <a:p>
            <a:pPr algn="ctr">
              <a:defRPr/>
            </a:pPr>
            <a:endParaRPr lang="en-US" sz="1800">
              <a:solidFill>
                <a:schemeClr val="tx1"/>
              </a:solidFill>
              <a:latin typeface="Arial" charset="0"/>
            </a:endParaRPr>
          </a:p>
        </p:txBody>
      </p:sp>
      <p:sp>
        <p:nvSpPr>
          <p:cNvPr id="9" name="Text Box 31"/>
          <p:cNvSpPr txBox="1">
            <a:spLocks noChangeArrowheads="1"/>
          </p:cNvSpPr>
          <p:nvPr/>
        </p:nvSpPr>
        <p:spPr bwMode="auto">
          <a:xfrm>
            <a:off x="5648324" y="1524000"/>
            <a:ext cx="3295651" cy="1461939"/>
          </a:xfrm>
          <a:prstGeom prst="rect">
            <a:avLst/>
          </a:prstGeom>
          <a:noFill/>
          <a:ln w="9525">
            <a:noFill/>
            <a:miter lim="800000"/>
            <a:headEnd/>
            <a:tailEnd/>
          </a:ln>
        </p:spPr>
        <p:txBody>
          <a:bodyPr wrap="square">
            <a:spAutoFit/>
          </a:bodyPr>
          <a:lstStyle/>
          <a:p>
            <a:r>
              <a:rPr lang="en-US" sz="1200" b="1" dirty="0" smtClean="0">
                <a:solidFill>
                  <a:srgbClr val="003300"/>
                </a:solidFill>
                <a:latin typeface="Arial" charset="0"/>
              </a:rPr>
              <a:t>National </a:t>
            </a:r>
            <a:r>
              <a:rPr lang="en-US" sz="1200" b="1" dirty="0">
                <a:solidFill>
                  <a:srgbClr val="003300"/>
                </a:solidFill>
                <a:latin typeface="Arial" charset="0"/>
              </a:rPr>
              <a:t>IR Program Manager for </a:t>
            </a:r>
            <a:r>
              <a:rPr lang="en-US" sz="1200" b="1" dirty="0" smtClean="0">
                <a:solidFill>
                  <a:srgbClr val="003300"/>
                </a:solidFill>
                <a:latin typeface="Arial" charset="0"/>
              </a:rPr>
              <a:t>NIROPS </a:t>
            </a:r>
          </a:p>
          <a:p>
            <a:r>
              <a:rPr lang="en-US" sz="1100" dirty="0" smtClean="0">
                <a:solidFill>
                  <a:srgbClr val="003300"/>
                </a:solidFill>
                <a:latin typeface="Arial" charset="0"/>
              </a:rPr>
              <a:t>Responsibilities </a:t>
            </a:r>
            <a:r>
              <a:rPr lang="en-US" sz="1100" dirty="0">
                <a:solidFill>
                  <a:srgbClr val="003300"/>
                </a:solidFill>
                <a:latin typeface="Arial" charset="0"/>
              </a:rPr>
              <a:t>include the coordination of S-443, appointing the IRCR, and IRCN’s when needed.</a:t>
            </a:r>
            <a:r>
              <a:rPr lang="en-US" sz="1100" dirty="0">
                <a:solidFill>
                  <a:srgbClr val="FF9933"/>
                </a:solidFill>
                <a:latin typeface="Arial" charset="0"/>
              </a:rPr>
              <a:t> </a:t>
            </a:r>
            <a:r>
              <a:rPr lang="en-US" sz="1100" dirty="0" smtClean="0">
                <a:solidFill>
                  <a:srgbClr val="003300"/>
                </a:solidFill>
                <a:latin typeface="Arial" pitchFamily="34" charset="0"/>
              </a:rPr>
              <a:t>Conduct information presentations about the IR program to other agency  and interagency groups, e.g., Incident Commanders, Operation Chief, Dispatchers, Aviation, etc.</a:t>
            </a:r>
          </a:p>
          <a:p>
            <a:endParaRPr lang="en-US" sz="1100" dirty="0">
              <a:solidFill>
                <a:srgbClr val="FF9933"/>
              </a:solidFill>
              <a:latin typeface="Arial" charset="0"/>
            </a:endParaRPr>
          </a:p>
        </p:txBody>
      </p:sp>
      <p:sp>
        <p:nvSpPr>
          <p:cNvPr id="10" name="Text Box 32"/>
          <p:cNvSpPr txBox="1">
            <a:spLocks noChangeArrowheads="1"/>
          </p:cNvSpPr>
          <p:nvPr/>
        </p:nvSpPr>
        <p:spPr bwMode="auto">
          <a:xfrm>
            <a:off x="276225" y="4738688"/>
            <a:ext cx="3222625" cy="1323439"/>
          </a:xfrm>
          <a:prstGeom prst="rect">
            <a:avLst/>
          </a:prstGeom>
          <a:solidFill>
            <a:schemeClr val="accent4">
              <a:lumMod val="20000"/>
              <a:lumOff val="80000"/>
            </a:schemeClr>
          </a:solidFill>
          <a:ln w="25400">
            <a:solidFill>
              <a:schemeClr val="bg1">
                <a:alpha val="48000"/>
              </a:schemeClr>
            </a:solidFill>
            <a:miter lim="800000"/>
            <a:headEnd/>
            <a:tailEnd/>
          </a:ln>
          <a:scene3d>
            <a:camera prst="orthographicFront"/>
            <a:lightRig rig="twoPt" dir="t"/>
          </a:scene3d>
          <a:sp3d>
            <a:bevelT w="114300" prst="artDeco"/>
          </a:sp3d>
        </p:spPr>
        <p:txBody>
          <a:bodyPr wrap="square">
            <a:spAutoFit/>
          </a:bodyPr>
          <a:lstStyle/>
          <a:p>
            <a:pPr>
              <a:defRPr/>
            </a:pPr>
            <a:r>
              <a:rPr lang="en-US" sz="1200" b="1" dirty="0">
                <a:solidFill>
                  <a:srgbClr val="003300"/>
                </a:solidFill>
                <a:latin typeface="Arial" charset="0"/>
              </a:rPr>
              <a:t>S-443 Training Cadre</a:t>
            </a:r>
            <a:r>
              <a:rPr lang="en-US" sz="1400" dirty="0">
                <a:solidFill>
                  <a:srgbClr val="003300"/>
                </a:solidFill>
                <a:latin typeface="Arial" charset="0"/>
              </a:rPr>
              <a:t>:  </a:t>
            </a:r>
            <a:endParaRPr lang="en-US" sz="1400" dirty="0" smtClean="0">
              <a:solidFill>
                <a:srgbClr val="003300"/>
              </a:solidFill>
              <a:latin typeface="Arial" charset="0"/>
            </a:endParaRPr>
          </a:p>
          <a:p>
            <a:pPr>
              <a:defRPr/>
            </a:pPr>
            <a:r>
              <a:rPr lang="en-US" sz="1100" dirty="0" smtClean="0">
                <a:solidFill>
                  <a:srgbClr val="003300"/>
                </a:solidFill>
                <a:latin typeface="Arial" charset="0"/>
              </a:rPr>
              <a:t>The </a:t>
            </a:r>
            <a:r>
              <a:rPr lang="en-US" sz="1100" dirty="0">
                <a:solidFill>
                  <a:srgbClr val="003300"/>
                </a:solidFill>
                <a:latin typeface="Arial" charset="0"/>
              </a:rPr>
              <a:t>National </a:t>
            </a:r>
            <a:r>
              <a:rPr lang="en-US" sz="1100" dirty="0" smtClean="0">
                <a:solidFill>
                  <a:srgbClr val="003300"/>
                </a:solidFill>
                <a:latin typeface="Arial" charset="0"/>
              </a:rPr>
              <a:t>IR Program Manager </a:t>
            </a:r>
            <a:r>
              <a:rPr lang="en-US" sz="1100" dirty="0">
                <a:solidFill>
                  <a:srgbClr val="003300"/>
                </a:solidFill>
                <a:latin typeface="Arial" charset="0"/>
              </a:rPr>
              <a:t>and the </a:t>
            </a:r>
            <a:r>
              <a:rPr lang="en-US" sz="1100" dirty="0" smtClean="0">
                <a:solidFill>
                  <a:srgbClr val="003300"/>
                </a:solidFill>
                <a:latin typeface="Arial" charset="0"/>
              </a:rPr>
              <a:t>GACC IR Liaisons </a:t>
            </a:r>
            <a:r>
              <a:rPr lang="en-US" sz="1100" dirty="0">
                <a:solidFill>
                  <a:srgbClr val="003300"/>
                </a:solidFill>
                <a:latin typeface="Arial" charset="0"/>
              </a:rPr>
              <a:t>make up the core of the training </a:t>
            </a:r>
            <a:r>
              <a:rPr lang="en-US" sz="1100" dirty="0" smtClean="0">
                <a:solidFill>
                  <a:srgbClr val="003300"/>
                </a:solidFill>
                <a:latin typeface="Arial" charset="0"/>
              </a:rPr>
              <a:t>cadre.</a:t>
            </a:r>
          </a:p>
          <a:p>
            <a:pPr>
              <a:defRPr/>
            </a:pPr>
            <a:r>
              <a:rPr lang="en-US" sz="1100" dirty="0" smtClean="0">
                <a:solidFill>
                  <a:srgbClr val="003300"/>
                </a:solidFill>
                <a:latin typeface="Arial" charset="0"/>
              </a:rPr>
              <a:t>RSAC </a:t>
            </a:r>
            <a:r>
              <a:rPr lang="en-US" sz="1100" dirty="0">
                <a:solidFill>
                  <a:srgbClr val="003300"/>
                </a:solidFill>
                <a:latin typeface="Arial" charset="0"/>
              </a:rPr>
              <a:t>has been tasked to coordinate the development of the student workbook and online course pre-work.</a:t>
            </a: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184150" y="1177925"/>
            <a:ext cx="5911850" cy="695325"/>
          </a:xfrm>
        </p:spPr>
        <p:txBody>
          <a:bodyPr/>
          <a:lstStyle/>
          <a:p>
            <a:pPr eaLnBrk="1" hangingPunct="1"/>
            <a:r>
              <a:rPr lang="en-US" sz="3600" smtClean="0"/>
              <a:t>GACC IR Liaisons</a:t>
            </a:r>
          </a:p>
        </p:txBody>
      </p:sp>
      <p:sp>
        <p:nvSpPr>
          <p:cNvPr id="585735" name="Text Box 7"/>
          <p:cNvSpPr txBox="1">
            <a:spLocks noChangeArrowheads="1"/>
          </p:cNvSpPr>
          <p:nvPr/>
        </p:nvSpPr>
        <p:spPr bwMode="auto">
          <a:xfrm>
            <a:off x="152400" y="2157413"/>
            <a:ext cx="3968750" cy="3170237"/>
          </a:xfrm>
          <a:prstGeom prst="rect">
            <a:avLst/>
          </a:prstGeom>
          <a:noFill/>
          <a:ln w="9525">
            <a:noFill/>
            <a:miter lim="800000"/>
            <a:headEnd/>
            <a:tailEnd/>
          </a:ln>
          <a:effectLst/>
        </p:spPr>
        <p:txBody>
          <a:bodyPr wrap="none">
            <a:spAutoFit/>
          </a:bodyPr>
          <a:lstStyle/>
          <a:p>
            <a:pPr>
              <a:defRPr/>
            </a:pPr>
            <a:r>
              <a:rPr lang="en-US" sz="2000" dirty="0">
                <a:solidFill>
                  <a:srgbClr val="000000"/>
                </a:solidFill>
                <a:effectLst>
                  <a:outerShdw blurRad="38100" dist="38100" dir="2700000" algn="tl">
                    <a:srgbClr val="FFFFFF"/>
                  </a:outerShdw>
                </a:effectLst>
                <a:latin typeface="Arial" charset="0"/>
              </a:rPr>
              <a:t>Northern:	Lee </a:t>
            </a:r>
            <a:r>
              <a:rPr lang="en-US" sz="2000" dirty="0" err="1">
                <a:solidFill>
                  <a:srgbClr val="000000"/>
                </a:solidFill>
                <a:effectLst>
                  <a:outerShdw blurRad="38100" dist="38100" dir="2700000" algn="tl">
                    <a:srgbClr val="FFFFFF"/>
                  </a:outerShdw>
                </a:effectLst>
                <a:latin typeface="Arial" charset="0"/>
              </a:rPr>
              <a:t>Werth</a:t>
            </a:r>
            <a:endParaRPr lang="en-US" sz="2000" dirty="0">
              <a:solidFill>
                <a:srgbClr val="000000"/>
              </a:solidFill>
              <a:effectLst>
                <a:outerShdw blurRad="38100" dist="38100" dir="2700000" algn="tl">
                  <a:srgbClr val="FFFFFF"/>
                </a:outerShdw>
              </a:effectLst>
              <a:latin typeface="Arial" charset="0"/>
            </a:endParaRPr>
          </a:p>
          <a:p>
            <a:pPr>
              <a:defRPr/>
            </a:pPr>
            <a:r>
              <a:rPr lang="en-US" sz="2000" dirty="0">
                <a:solidFill>
                  <a:srgbClr val="000000"/>
                </a:solidFill>
                <a:effectLst>
                  <a:outerShdw blurRad="38100" dist="38100" dir="2700000" algn="tl">
                    <a:srgbClr val="FFFFFF"/>
                  </a:outerShdw>
                </a:effectLst>
                <a:latin typeface="Arial" charset="0"/>
              </a:rPr>
              <a:t>Rocky </a:t>
            </a:r>
            <a:r>
              <a:rPr lang="en-US" sz="2000" dirty="0" err="1">
                <a:solidFill>
                  <a:srgbClr val="000000"/>
                </a:solidFill>
                <a:effectLst>
                  <a:outerShdw blurRad="38100" dist="38100" dir="2700000" algn="tl">
                    <a:srgbClr val="FFFFFF"/>
                  </a:outerShdw>
                </a:effectLst>
                <a:latin typeface="Arial" charset="0"/>
              </a:rPr>
              <a:t>Mtn</a:t>
            </a:r>
            <a:r>
              <a:rPr lang="en-US" sz="2000" dirty="0">
                <a:solidFill>
                  <a:srgbClr val="000000"/>
                </a:solidFill>
                <a:effectLst>
                  <a:outerShdw blurRad="38100" dist="38100" dir="2700000" algn="tl">
                    <a:srgbClr val="FFFFFF"/>
                  </a:outerShdw>
                </a:effectLst>
                <a:latin typeface="Arial" charset="0"/>
              </a:rPr>
              <a:t>:  	Melinda </a:t>
            </a:r>
            <a:r>
              <a:rPr lang="en-US" sz="2000" dirty="0" err="1">
                <a:solidFill>
                  <a:srgbClr val="000000"/>
                </a:solidFill>
                <a:effectLst>
                  <a:outerShdw blurRad="38100" dist="38100" dir="2700000" algn="tl">
                    <a:srgbClr val="FFFFFF"/>
                  </a:outerShdw>
                </a:effectLst>
                <a:latin typeface="Arial" charset="0"/>
              </a:rPr>
              <a:t>McGann</a:t>
            </a:r>
            <a:endParaRPr lang="en-US" sz="2000" dirty="0">
              <a:solidFill>
                <a:srgbClr val="000000"/>
              </a:solidFill>
              <a:effectLst>
                <a:outerShdw blurRad="38100" dist="38100" dir="2700000" algn="tl">
                  <a:srgbClr val="FFFFFF"/>
                </a:outerShdw>
              </a:effectLst>
              <a:latin typeface="Arial" charset="0"/>
            </a:endParaRPr>
          </a:p>
          <a:p>
            <a:pPr>
              <a:defRPr/>
            </a:pPr>
            <a:r>
              <a:rPr lang="en-US" sz="2000" dirty="0">
                <a:solidFill>
                  <a:srgbClr val="000000"/>
                </a:solidFill>
                <a:effectLst>
                  <a:outerShdw blurRad="38100" dist="38100" dir="2700000" algn="tl">
                    <a:srgbClr val="FFFFFF"/>
                  </a:outerShdw>
                </a:effectLst>
                <a:latin typeface="Arial" charset="0"/>
              </a:rPr>
              <a:t>		Bob Malcolm</a:t>
            </a:r>
          </a:p>
          <a:p>
            <a:pPr>
              <a:defRPr/>
            </a:pPr>
            <a:r>
              <a:rPr lang="en-US" sz="2000" dirty="0">
                <a:solidFill>
                  <a:srgbClr val="000000"/>
                </a:solidFill>
                <a:effectLst>
                  <a:outerShdw blurRad="38100" dist="38100" dir="2700000" algn="tl">
                    <a:srgbClr val="FFFFFF"/>
                  </a:outerShdw>
                </a:effectLst>
                <a:latin typeface="Arial" charset="0"/>
              </a:rPr>
              <a:t>Southwest:	Tom Mellin</a:t>
            </a:r>
          </a:p>
          <a:p>
            <a:pPr>
              <a:defRPr/>
            </a:pPr>
            <a:r>
              <a:rPr lang="en-US" sz="2000" dirty="0">
                <a:solidFill>
                  <a:srgbClr val="000000"/>
                </a:solidFill>
                <a:effectLst>
                  <a:outerShdw blurRad="38100" dist="38100" dir="2700000" algn="tl">
                    <a:srgbClr val="FFFFFF"/>
                  </a:outerShdw>
                </a:effectLst>
                <a:latin typeface="Arial" charset="0"/>
              </a:rPr>
              <a:t>Great Basin:	</a:t>
            </a:r>
            <a:r>
              <a:rPr lang="en-US" sz="2000" dirty="0" smtClean="0">
                <a:solidFill>
                  <a:srgbClr val="000000"/>
                </a:solidFill>
                <a:effectLst>
                  <a:outerShdw blurRad="38100" dist="38100" dir="2700000" algn="tl">
                    <a:srgbClr val="FFFFFF"/>
                  </a:outerShdw>
                </a:effectLst>
                <a:latin typeface="Arial" charset="0"/>
              </a:rPr>
              <a:t>Hope </a:t>
            </a:r>
            <a:r>
              <a:rPr lang="en-US" sz="2000" smtClean="0">
                <a:solidFill>
                  <a:srgbClr val="000000"/>
                </a:solidFill>
                <a:effectLst>
                  <a:outerShdw blurRad="38100" dist="38100" dir="2700000" algn="tl">
                    <a:srgbClr val="FFFFFF"/>
                  </a:outerShdw>
                </a:effectLst>
                <a:latin typeface="Arial" charset="0"/>
              </a:rPr>
              <a:t>Spriggs</a:t>
            </a:r>
            <a:endParaRPr lang="en-US" sz="2000" dirty="0">
              <a:solidFill>
                <a:srgbClr val="000000"/>
              </a:solidFill>
              <a:effectLst>
                <a:outerShdw blurRad="38100" dist="38100" dir="2700000" algn="tl">
                  <a:srgbClr val="FFFFFF"/>
                </a:outerShdw>
              </a:effectLst>
              <a:latin typeface="Arial" charset="0"/>
            </a:endParaRPr>
          </a:p>
          <a:p>
            <a:pPr>
              <a:defRPr/>
            </a:pPr>
            <a:r>
              <a:rPr lang="en-US" sz="2000" dirty="0">
                <a:solidFill>
                  <a:srgbClr val="000000"/>
                </a:solidFill>
                <a:effectLst>
                  <a:outerShdw blurRad="38100" dist="38100" dir="2700000" algn="tl">
                    <a:srgbClr val="FFFFFF"/>
                  </a:outerShdw>
                </a:effectLst>
                <a:latin typeface="Arial" charset="0"/>
              </a:rPr>
              <a:t>CA N/S:		Kyle </a:t>
            </a:r>
            <a:r>
              <a:rPr lang="en-US" sz="2000" dirty="0" err="1">
                <a:solidFill>
                  <a:srgbClr val="000000"/>
                </a:solidFill>
                <a:effectLst>
                  <a:outerShdw blurRad="38100" dist="38100" dir="2700000" algn="tl">
                    <a:srgbClr val="FFFFFF"/>
                  </a:outerShdw>
                </a:effectLst>
                <a:latin typeface="Arial" charset="0"/>
              </a:rPr>
              <a:t>Felker</a:t>
            </a:r>
            <a:endParaRPr lang="en-US" sz="2000" dirty="0">
              <a:solidFill>
                <a:srgbClr val="000000"/>
              </a:solidFill>
              <a:effectLst>
                <a:outerShdw blurRad="38100" dist="38100" dir="2700000" algn="tl">
                  <a:srgbClr val="FFFFFF"/>
                </a:outerShdw>
              </a:effectLst>
              <a:latin typeface="Arial" charset="0"/>
            </a:endParaRPr>
          </a:p>
          <a:p>
            <a:pPr>
              <a:defRPr/>
            </a:pPr>
            <a:r>
              <a:rPr lang="en-US" sz="2000" dirty="0">
                <a:solidFill>
                  <a:srgbClr val="000000"/>
                </a:solidFill>
                <a:effectLst>
                  <a:outerShdw blurRad="38100" dist="38100" dir="2700000" algn="tl">
                    <a:srgbClr val="FFFFFF"/>
                  </a:outerShdw>
                </a:effectLst>
                <a:latin typeface="Arial" charset="0"/>
              </a:rPr>
              <a:t>Northwest:	Randy Herrin</a:t>
            </a:r>
          </a:p>
          <a:p>
            <a:pPr>
              <a:defRPr/>
            </a:pPr>
            <a:r>
              <a:rPr lang="en-US" sz="2000" dirty="0">
                <a:solidFill>
                  <a:srgbClr val="000000"/>
                </a:solidFill>
                <a:effectLst>
                  <a:outerShdw blurRad="38100" dist="38100" dir="2700000" algn="tl">
                    <a:srgbClr val="FFFFFF"/>
                  </a:outerShdw>
                </a:effectLst>
                <a:latin typeface="Arial" charset="0"/>
              </a:rPr>
              <a:t>Southern:	Scott Wilkinson</a:t>
            </a:r>
          </a:p>
          <a:p>
            <a:pPr>
              <a:defRPr/>
            </a:pPr>
            <a:r>
              <a:rPr lang="en-US" sz="2000" dirty="0">
                <a:solidFill>
                  <a:srgbClr val="000000"/>
                </a:solidFill>
                <a:effectLst>
                  <a:outerShdw blurRad="38100" dist="38100" dir="2700000" algn="tl">
                    <a:srgbClr val="FFFFFF"/>
                  </a:outerShdw>
                </a:effectLst>
                <a:latin typeface="Arial" charset="0"/>
              </a:rPr>
              <a:t>Eastern:	Liz </a:t>
            </a:r>
            <a:r>
              <a:rPr lang="en-US" sz="2000" dirty="0" err="1">
                <a:solidFill>
                  <a:srgbClr val="000000"/>
                </a:solidFill>
                <a:effectLst>
                  <a:outerShdw blurRad="38100" dist="38100" dir="2700000" algn="tl">
                    <a:srgbClr val="FFFFFF"/>
                  </a:outerShdw>
                </a:effectLst>
                <a:latin typeface="Arial" charset="0"/>
              </a:rPr>
              <a:t>McNichols</a:t>
            </a:r>
            <a:endParaRPr lang="en-US" sz="2000" dirty="0">
              <a:solidFill>
                <a:srgbClr val="000000"/>
              </a:solidFill>
              <a:effectLst>
                <a:outerShdw blurRad="38100" dist="38100" dir="2700000" algn="tl">
                  <a:srgbClr val="FFFFFF"/>
                </a:outerShdw>
              </a:effectLst>
              <a:latin typeface="Arial" charset="0"/>
            </a:endParaRPr>
          </a:p>
          <a:p>
            <a:pPr>
              <a:defRPr/>
            </a:pPr>
            <a:r>
              <a:rPr lang="en-US" sz="2000" dirty="0">
                <a:solidFill>
                  <a:srgbClr val="000000"/>
                </a:solidFill>
                <a:effectLst>
                  <a:outerShdw blurRad="38100" dist="38100" dir="2700000" algn="tl">
                    <a:srgbClr val="FFFFFF"/>
                  </a:outerShdw>
                </a:effectLst>
                <a:latin typeface="Arial" charset="0"/>
              </a:rPr>
              <a:t>Alaska:		Hilary Rigby</a:t>
            </a:r>
          </a:p>
        </p:txBody>
      </p:sp>
      <p:pic>
        <p:nvPicPr>
          <p:cNvPr id="585813" name="Picture 85" descr="gaccs map"/>
          <p:cNvPicPr>
            <a:picLocks noChangeAspect="1" noChangeArrowheads="1"/>
          </p:cNvPicPr>
          <p:nvPr/>
        </p:nvPicPr>
        <p:blipFill>
          <a:blip r:embed="rId3" cstate="email"/>
          <a:srcRect/>
          <a:stretch>
            <a:fillRect/>
          </a:stretch>
        </p:blipFill>
        <p:spPr bwMode="auto">
          <a:xfrm>
            <a:off x="4370388" y="3613150"/>
            <a:ext cx="4675187" cy="3133725"/>
          </a:xfrm>
          <a:prstGeom prst="rect">
            <a:avLst/>
          </a:prstGeom>
          <a:noFill/>
          <a:effectLst>
            <a:outerShdw dist="107763" dir="2700000" algn="ctr" rotWithShape="0">
              <a:srgbClr val="000000"/>
            </a:outerShdw>
          </a:effectLst>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15900" y="942975"/>
            <a:ext cx="7772400" cy="584200"/>
          </a:xfrm>
        </p:spPr>
        <p:txBody>
          <a:bodyPr/>
          <a:lstStyle/>
          <a:p>
            <a:pPr eaLnBrk="1" hangingPunct="1"/>
            <a:r>
              <a:rPr lang="en-US" sz="3200" smtClean="0"/>
              <a:t>Traditional Role:  One IRIN, One Fire</a:t>
            </a:r>
          </a:p>
        </p:txBody>
      </p:sp>
      <p:sp>
        <p:nvSpPr>
          <p:cNvPr id="1028" name="Rectangle 3"/>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grpSp>
        <p:nvGrpSpPr>
          <p:cNvPr id="2" name="Group 4"/>
          <p:cNvGrpSpPr>
            <a:grpSpLocks/>
          </p:cNvGrpSpPr>
          <p:nvPr/>
        </p:nvGrpSpPr>
        <p:grpSpPr bwMode="auto">
          <a:xfrm>
            <a:off x="142875" y="1577975"/>
            <a:ext cx="2243138" cy="2816225"/>
            <a:chOff x="90" y="994"/>
            <a:chExt cx="1413" cy="1774"/>
          </a:xfrm>
        </p:grpSpPr>
        <p:pic>
          <p:nvPicPr>
            <p:cNvPr id="1048" name="Picture 5" descr="107Z"/>
            <p:cNvPicPr>
              <a:picLocks noChangeAspect="1" noChangeArrowheads="1"/>
            </p:cNvPicPr>
            <p:nvPr/>
          </p:nvPicPr>
          <p:blipFill>
            <a:blip r:embed="rId4" cstate="email"/>
            <a:srcRect/>
            <a:stretch>
              <a:fillRect/>
            </a:stretch>
          </p:blipFill>
          <p:spPr bwMode="auto">
            <a:xfrm>
              <a:off x="91" y="994"/>
              <a:ext cx="1412" cy="775"/>
            </a:xfrm>
            <a:prstGeom prst="rect">
              <a:avLst/>
            </a:prstGeom>
            <a:noFill/>
            <a:ln w="9525">
              <a:noFill/>
              <a:miter lim="800000"/>
              <a:headEnd/>
              <a:tailEnd/>
            </a:ln>
          </p:spPr>
        </p:pic>
        <p:pic>
          <p:nvPicPr>
            <p:cNvPr id="1049" name="Picture 6" descr="strip_imagery"/>
            <p:cNvPicPr>
              <a:picLocks noChangeAspect="1" noChangeArrowheads="1"/>
            </p:cNvPicPr>
            <p:nvPr/>
          </p:nvPicPr>
          <p:blipFill>
            <a:blip r:embed="rId5" cstate="email"/>
            <a:srcRect/>
            <a:stretch>
              <a:fillRect/>
            </a:stretch>
          </p:blipFill>
          <p:spPr bwMode="auto">
            <a:xfrm>
              <a:off x="90" y="1766"/>
              <a:ext cx="1410" cy="1002"/>
            </a:xfrm>
            <a:prstGeom prst="rect">
              <a:avLst/>
            </a:prstGeom>
            <a:noFill/>
            <a:ln w="9525">
              <a:noFill/>
              <a:miter lim="800000"/>
              <a:headEnd/>
              <a:tailEnd/>
            </a:ln>
          </p:spPr>
        </p:pic>
      </p:grpSp>
      <p:pic>
        <p:nvPicPr>
          <p:cNvPr id="1030" name="Picture 7" descr="hand_off_imagery"/>
          <p:cNvPicPr>
            <a:picLocks noChangeAspect="1" noChangeArrowheads="1"/>
          </p:cNvPicPr>
          <p:nvPr/>
        </p:nvPicPr>
        <p:blipFill>
          <a:blip r:embed="rId6" cstate="email"/>
          <a:srcRect/>
          <a:stretch>
            <a:fillRect/>
          </a:stretch>
        </p:blipFill>
        <p:spPr bwMode="auto">
          <a:xfrm>
            <a:off x="187325" y="5049838"/>
            <a:ext cx="2193925" cy="1685925"/>
          </a:xfrm>
          <a:prstGeom prst="rect">
            <a:avLst/>
          </a:prstGeom>
          <a:noFill/>
          <a:ln w="9525">
            <a:noFill/>
            <a:miter lim="800000"/>
            <a:headEnd/>
            <a:tailEnd/>
          </a:ln>
        </p:spPr>
      </p:pic>
      <p:sp>
        <p:nvSpPr>
          <p:cNvPr id="561160" name="Text Box 8"/>
          <p:cNvSpPr txBox="1">
            <a:spLocks noChangeArrowheads="1"/>
          </p:cNvSpPr>
          <p:nvPr/>
        </p:nvSpPr>
        <p:spPr bwMode="auto">
          <a:xfrm>
            <a:off x="566738" y="2451100"/>
            <a:ext cx="1428750" cy="366713"/>
          </a:xfrm>
          <a:prstGeom prst="rect">
            <a:avLst/>
          </a:prstGeom>
          <a:noFill/>
          <a:ln w="9525">
            <a:noFill/>
            <a:miter lim="800000"/>
            <a:headEnd/>
            <a:tailEnd/>
          </a:ln>
          <a:effectLst/>
        </p:spPr>
        <p:txBody>
          <a:bodyPr wrap="none">
            <a:spAutoFit/>
          </a:bodyPr>
          <a:lstStyle/>
          <a:p>
            <a:pPr>
              <a:defRPr/>
            </a:pPr>
            <a:r>
              <a:rPr lang="en-US" sz="1800" b="1">
                <a:solidFill>
                  <a:schemeClr val="bg2"/>
                </a:solidFill>
                <a:effectLst>
                  <a:outerShdw blurRad="38100" dist="38100" dir="2700000" algn="tl">
                    <a:srgbClr val="FFFFFF"/>
                  </a:outerShdw>
                </a:effectLst>
                <a:latin typeface="Arial" charset="0"/>
              </a:rPr>
              <a:t>Acquisition</a:t>
            </a:r>
          </a:p>
        </p:txBody>
      </p:sp>
      <p:sp>
        <p:nvSpPr>
          <p:cNvPr id="561161" name="Text Box 9"/>
          <p:cNvSpPr txBox="1">
            <a:spLocks noChangeArrowheads="1"/>
          </p:cNvSpPr>
          <p:nvPr/>
        </p:nvSpPr>
        <p:spPr bwMode="auto">
          <a:xfrm>
            <a:off x="725488" y="5062538"/>
            <a:ext cx="1073150" cy="366712"/>
          </a:xfrm>
          <a:prstGeom prst="rect">
            <a:avLst/>
          </a:prstGeom>
          <a:noFill/>
          <a:ln w="9525">
            <a:noFill/>
            <a:miter lim="800000"/>
            <a:headEnd/>
            <a:tailEnd/>
          </a:ln>
          <a:effectLst/>
        </p:spPr>
        <p:txBody>
          <a:bodyPr wrap="none">
            <a:spAutoFit/>
          </a:bodyPr>
          <a:lstStyle/>
          <a:p>
            <a:pPr>
              <a:defRPr/>
            </a:pPr>
            <a:r>
              <a:rPr lang="en-US" sz="1800" b="1">
                <a:solidFill>
                  <a:srgbClr val="FFFFFF"/>
                </a:solidFill>
                <a:effectLst>
                  <a:outerShdw blurRad="38100" dist="38100" dir="2700000" algn="tl">
                    <a:srgbClr val="000000"/>
                  </a:outerShdw>
                </a:effectLst>
                <a:latin typeface="Arial" charset="0"/>
              </a:rPr>
              <a:t>Delivery</a:t>
            </a:r>
          </a:p>
        </p:txBody>
      </p:sp>
      <p:grpSp>
        <p:nvGrpSpPr>
          <p:cNvPr id="3" name="Group 10"/>
          <p:cNvGrpSpPr>
            <a:grpSpLocks/>
          </p:cNvGrpSpPr>
          <p:nvPr/>
        </p:nvGrpSpPr>
        <p:grpSpPr bwMode="auto">
          <a:xfrm>
            <a:off x="3586163" y="3046413"/>
            <a:ext cx="1989137" cy="2352675"/>
            <a:chOff x="2259" y="1919"/>
            <a:chExt cx="1253" cy="1482"/>
          </a:xfrm>
        </p:grpSpPr>
        <p:graphicFrame>
          <p:nvGraphicFramePr>
            <p:cNvPr id="1026" name="Object 11"/>
            <p:cNvGraphicFramePr>
              <a:graphicFrameLocks noChangeAspect="1"/>
            </p:cNvGraphicFramePr>
            <p:nvPr/>
          </p:nvGraphicFramePr>
          <p:xfrm>
            <a:off x="2259" y="1919"/>
            <a:ext cx="1253" cy="1482"/>
          </p:xfrm>
          <a:graphic>
            <a:graphicData uri="http://schemas.openxmlformats.org/presentationml/2006/ole">
              <p:oleObj spid="_x0000_s571394" name="Photo Editor Photo" r:id="rId7" imgW="13609524" imgH="9171429" progId="">
                <p:embed/>
              </p:oleObj>
            </a:graphicData>
          </a:graphic>
        </p:graphicFrame>
        <p:sp>
          <p:nvSpPr>
            <p:cNvPr id="561164" name="Text Box 12"/>
            <p:cNvSpPr txBox="1">
              <a:spLocks noChangeArrowheads="1"/>
            </p:cNvSpPr>
            <p:nvPr/>
          </p:nvSpPr>
          <p:spPr bwMode="auto">
            <a:xfrm>
              <a:off x="2377" y="1948"/>
              <a:ext cx="1044" cy="231"/>
            </a:xfrm>
            <a:prstGeom prst="rect">
              <a:avLst/>
            </a:prstGeom>
            <a:noFill/>
            <a:ln w="9525">
              <a:noFill/>
              <a:miter lim="800000"/>
              <a:headEnd/>
              <a:tailEnd/>
            </a:ln>
            <a:effectLst/>
          </p:spPr>
          <p:txBody>
            <a:bodyPr wrap="none">
              <a:spAutoFit/>
            </a:bodyPr>
            <a:lstStyle/>
            <a:p>
              <a:pPr>
                <a:defRPr/>
              </a:pPr>
              <a:r>
                <a:rPr lang="en-US" sz="1800" b="1">
                  <a:solidFill>
                    <a:srgbClr val="FFFFFF"/>
                  </a:solidFill>
                  <a:effectLst>
                    <a:outerShdw blurRad="38100" dist="38100" dir="2700000" algn="tl">
                      <a:srgbClr val="000000"/>
                    </a:outerShdw>
                  </a:effectLst>
                  <a:latin typeface="Arial" charset="0"/>
                </a:rPr>
                <a:t>Interpretation</a:t>
              </a:r>
            </a:p>
          </p:txBody>
        </p:sp>
      </p:grpSp>
      <p:grpSp>
        <p:nvGrpSpPr>
          <p:cNvPr id="4" name="Group 13"/>
          <p:cNvGrpSpPr>
            <a:grpSpLocks/>
          </p:cNvGrpSpPr>
          <p:nvPr/>
        </p:nvGrpSpPr>
        <p:grpSpPr bwMode="auto">
          <a:xfrm>
            <a:off x="6507163" y="1501775"/>
            <a:ext cx="2419350" cy="1812925"/>
            <a:chOff x="4099" y="1018"/>
            <a:chExt cx="1524" cy="1142"/>
          </a:xfrm>
        </p:grpSpPr>
        <p:pic>
          <p:nvPicPr>
            <p:cNvPr id="1045" name="Picture 14" descr="mylar_overlay"/>
            <p:cNvPicPr>
              <a:picLocks noChangeAspect="1" noChangeArrowheads="1"/>
            </p:cNvPicPr>
            <p:nvPr/>
          </p:nvPicPr>
          <p:blipFill>
            <a:blip r:embed="rId8" cstate="email"/>
            <a:srcRect/>
            <a:stretch>
              <a:fillRect/>
            </a:stretch>
          </p:blipFill>
          <p:spPr bwMode="auto">
            <a:xfrm>
              <a:off x="4099" y="1018"/>
              <a:ext cx="1524" cy="1142"/>
            </a:xfrm>
            <a:prstGeom prst="rect">
              <a:avLst/>
            </a:prstGeom>
            <a:noFill/>
            <a:ln w="9525">
              <a:noFill/>
              <a:miter lim="800000"/>
              <a:headEnd/>
              <a:tailEnd/>
            </a:ln>
          </p:spPr>
        </p:pic>
        <p:sp>
          <p:nvSpPr>
            <p:cNvPr id="561167" name="Text Box 15"/>
            <p:cNvSpPr txBox="1">
              <a:spLocks noChangeArrowheads="1"/>
            </p:cNvSpPr>
            <p:nvPr/>
          </p:nvSpPr>
          <p:spPr bwMode="auto">
            <a:xfrm>
              <a:off x="4376" y="1058"/>
              <a:ext cx="988" cy="231"/>
            </a:xfrm>
            <a:prstGeom prst="rect">
              <a:avLst/>
            </a:prstGeom>
            <a:noFill/>
            <a:ln w="9525">
              <a:noFill/>
              <a:miter lim="800000"/>
              <a:headEnd/>
              <a:tailEnd/>
            </a:ln>
            <a:effectLst/>
          </p:spPr>
          <p:txBody>
            <a:bodyPr wrap="none">
              <a:spAutoFit/>
            </a:bodyPr>
            <a:lstStyle/>
            <a:p>
              <a:pPr>
                <a:defRPr/>
              </a:pPr>
              <a:r>
                <a:rPr lang="en-US" sz="1800" b="1">
                  <a:solidFill>
                    <a:schemeClr val="bg2"/>
                  </a:solidFill>
                  <a:effectLst>
                    <a:outerShdw blurRad="38100" dist="38100" dir="2700000" algn="tl">
                      <a:srgbClr val="FFFFFF"/>
                    </a:outerShdw>
                  </a:effectLst>
                  <a:latin typeface="Arial" charset="0"/>
                </a:rPr>
                <a:t>Map Product</a:t>
              </a:r>
            </a:p>
          </p:txBody>
        </p:sp>
      </p:grpSp>
      <p:grpSp>
        <p:nvGrpSpPr>
          <p:cNvPr id="5" name="Group 16"/>
          <p:cNvGrpSpPr>
            <a:grpSpLocks/>
          </p:cNvGrpSpPr>
          <p:nvPr/>
        </p:nvGrpSpPr>
        <p:grpSpPr bwMode="auto">
          <a:xfrm>
            <a:off x="6565900" y="4995863"/>
            <a:ext cx="2390775" cy="1771650"/>
            <a:chOff x="4136" y="3117"/>
            <a:chExt cx="1506" cy="1116"/>
          </a:xfrm>
        </p:grpSpPr>
        <p:pic>
          <p:nvPicPr>
            <p:cNvPr id="1043" name="Picture 17" descr="a_d_starfire"/>
            <p:cNvPicPr>
              <a:picLocks noChangeAspect="1" noChangeArrowheads="1"/>
            </p:cNvPicPr>
            <p:nvPr/>
          </p:nvPicPr>
          <p:blipFill>
            <a:blip r:embed="rId9" cstate="email"/>
            <a:srcRect/>
            <a:stretch>
              <a:fillRect/>
            </a:stretch>
          </p:blipFill>
          <p:spPr bwMode="auto">
            <a:xfrm>
              <a:off x="4136" y="3117"/>
              <a:ext cx="1506" cy="1116"/>
            </a:xfrm>
            <a:prstGeom prst="rect">
              <a:avLst/>
            </a:prstGeom>
            <a:noFill/>
            <a:ln w="9525">
              <a:noFill/>
              <a:miter lim="800000"/>
              <a:headEnd/>
              <a:tailEnd/>
            </a:ln>
          </p:spPr>
        </p:pic>
        <p:sp>
          <p:nvSpPr>
            <p:cNvPr id="561170" name="Text Box 18"/>
            <p:cNvSpPr txBox="1">
              <a:spLocks noChangeArrowheads="1"/>
            </p:cNvSpPr>
            <p:nvPr/>
          </p:nvSpPr>
          <p:spPr bwMode="auto">
            <a:xfrm>
              <a:off x="4338" y="3977"/>
              <a:ext cx="1140" cy="231"/>
            </a:xfrm>
            <a:prstGeom prst="rect">
              <a:avLst/>
            </a:prstGeom>
            <a:noFill/>
            <a:ln w="9525">
              <a:noFill/>
              <a:miter lim="800000"/>
              <a:headEnd/>
              <a:tailEnd/>
            </a:ln>
            <a:effectLst/>
          </p:spPr>
          <p:txBody>
            <a:bodyPr wrap="none">
              <a:spAutoFit/>
            </a:bodyPr>
            <a:lstStyle/>
            <a:p>
              <a:pPr>
                <a:defRPr/>
              </a:pPr>
              <a:r>
                <a:rPr lang="en-US" sz="1800" b="1">
                  <a:solidFill>
                    <a:schemeClr val="bg2"/>
                  </a:solidFill>
                  <a:effectLst>
                    <a:outerShdw blurRad="38100" dist="38100" dir="2700000" algn="tl">
                      <a:srgbClr val="FFFFFF"/>
                    </a:outerShdw>
                  </a:effectLst>
                  <a:latin typeface="Arial" charset="0"/>
                </a:rPr>
                <a:t>Digital Product</a:t>
              </a:r>
            </a:p>
          </p:txBody>
        </p:sp>
      </p:grpSp>
      <p:sp>
        <p:nvSpPr>
          <p:cNvPr id="1036" name="AutoShape 19"/>
          <p:cNvSpPr>
            <a:spLocks noChangeArrowheads="1"/>
          </p:cNvSpPr>
          <p:nvPr/>
        </p:nvSpPr>
        <p:spPr bwMode="auto">
          <a:xfrm rot="5400000">
            <a:off x="975518" y="4469607"/>
            <a:ext cx="436563" cy="508000"/>
          </a:xfrm>
          <a:custGeom>
            <a:avLst/>
            <a:gdLst>
              <a:gd name="T0" fmla="*/ 133750122 w 21600"/>
              <a:gd name="T1" fmla="*/ 0 h 21600"/>
              <a:gd name="T2" fmla="*/ 0 w 21600"/>
              <a:gd name="T3" fmla="*/ 140492570 h 21600"/>
              <a:gd name="T4" fmla="*/ 133750122 w 21600"/>
              <a:gd name="T5" fmla="*/ 280985141 h 21600"/>
              <a:gd name="T6" fmla="*/ 178333576 w 21600"/>
              <a:gd name="T7" fmla="*/ 1404925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19050">
            <a:solidFill>
              <a:schemeClr val="bg2"/>
            </a:solidFill>
            <a:miter lim="800000"/>
            <a:headEnd/>
            <a:tailEnd/>
          </a:ln>
        </p:spPr>
        <p:txBody>
          <a:bodyPr wrap="none" anchor="ctr"/>
          <a:lstStyle/>
          <a:p>
            <a:endParaRPr lang="en-US"/>
          </a:p>
        </p:txBody>
      </p:sp>
      <p:sp>
        <p:nvSpPr>
          <p:cNvPr id="1037" name="AutoShape 20"/>
          <p:cNvSpPr>
            <a:spLocks noChangeArrowheads="1"/>
          </p:cNvSpPr>
          <p:nvPr/>
        </p:nvSpPr>
        <p:spPr bwMode="auto">
          <a:xfrm rot="-1513528">
            <a:off x="2835275" y="5313363"/>
            <a:ext cx="436563" cy="508000"/>
          </a:xfrm>
          <a:custGeom>
            <a:avLst/>
            <a:gdLst>
              <a:gd name="T0" fmla="*/ 133750122 w 21600"/>
              <a:gd name="T1" fmla="*/ 0 h 21600"/>
              <a:gd name="T2" fmla="*/ 0 w 21600"/>
              <a:gd name="T3" fmla="*/ 140492570 h 21600"/>
              <a:gd name="T4" fmla="*/ 133750122 w 21600"/>
              <a:gd name="T5" fmla="*/ 280985141 h 21600"/>
              <a:gd name="T6" fmla="*/ 178333576 w 21600"/>
              <a:gd name="T7" fmla="*/ 1404925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19050">
            <a:solidFill>
              <a:schemeClr val="bg2"/>
            </a:solidFill>
            <a:miter lim="800000"/>
            <a:headEnd/>
            <a:tailEnd/>
          </a:ln>
        </p:spPr>
        <p:txBody>
          <a:bodyPr wrap="none" anchor="ctr"/>
          <a:lstStyle/>
          <a:p>
            <a:endParaRPr lang="en-US"/>
          </a:p>
        </p:txBody>
      </p:sp>
      <p:sp>
        <p:nvSpPr>
          <p:cNvPr id="1038" name="AutoShape 21"/>
          <p:cNvSpPr>
            <a:spLocks noChangeArrowheads="1"/>
          </p:cNvSpPr>
          <p:nvPr/>
        </p:nvSpPr>
        <p:spPr bwMode="auto">
          <a:xfrm rot="-1513528">
            <a:off x="5872163" y="3200400"/>
            <a:ext cx="436562" cy="508000"/>
          </a:xfrm>
          <a:custGeom>
            <a:avLst/>
            <a:gdLst>
              <a:gd name="T0" fmla="*/ 133749088 w 21600"/>
              <a:gd name="T1" fmla="*/ 0 h 21600"/>
              <a:gd name="T2" fmla="*/ 0 w 21600"/>
              <a:gd name="T3" fmla="*/ 140492570 h 21600"/>
              <a:gd name="T4" fmla="*/ 133749088 w 21600"/>
              <a:gd name="T5" fmla="*/ 280985141 h 21600"/>
              <a:gd name="T6" fmla="*/ 178332360 w 21600"/>
              <a:gd name="T7" fmla="*/ 1404925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19050">
            <a:solidFill>
              <a:schemeClr val="bg2"/>
            </a:solidFill>
            <a:miter lim="800000"/>
            <a:headEnd/>
            <a:tailEnd/>
          </a:ln>
        </p:spPr>
        <p:txBody>
          <a:bodyPr wrap="none" anchor="ctr"/>
          <a:lstStyle/>
          <a:p>
            <a:endParaRPr lang="en-US"/>
          </a:p>
        </p:txBody>
      </p:sp>
      <p:sp>
        <p:nvSpPr>
          <p:cNvPr id="1039" name="AutoShape 22"/>
          <p:cNvSpPr>
            <a:spLocks noChangeArrowheads="1"/>
          </p:cNvSpPr>
          <p:nvPr/>
        </p:nvSpPr>
        <p:spPr bwMode="auto">
          <a:xfrm rot="2131266">
            <a:off x="5862638" y="4957763"/>
            <a:ext cx="436562" cy="508000"/>
          </a:xfrm>
          <a:custGeom>
            <a:avLst/>
            <a:gdLst>
              <a:gd name="T0" fmla="*/ 133749088 w 21600"/>
              <a:gd name="T1" fmla="*/ 0 h 21600"/>
              <a:gd name="T2" fmla="*/ 0 w 21600"/>
              <a:gd name="T3" fmla="*/ 140492570 h 21600"/>
              <a:gd name="T4" fmla="*/ 133749088 w 21600"/>
              <a:gd name="T5" fmla="*/ 280985141 h 21600"/>
              <a:gd name="T6" fmla="*/ 178332360 w 21600"/>
              <a:gd name="T7" fmla="*/ 1404925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19050">
            <a:solidFill>
              <a:schemeClr val="bg2"/>
            </a:solidFill>
            <a:prstDash val="dash"/>
            <a:miter lim="800000"/>
            <a:headEnd/>
            <a:tailEnd/>
          </a:ln>
        </p:spPr>
        <p:txBody>
          <a:bodyPr wrap="none" anchor="ctr"/>
          <a:lstStyle/>
          <a:p>
            <a:endParaRPr lang="en-US"/>
          </a:p>
        </p:txBody>
      </p:sp>
      <p:sp>
        <p:nvSpPr>
          <p:cNvPr id="561175" name="Rectangle 23"/>
          <p:cNvSpPr>
            <a:spLocks noChangeArrowheads="1"/>
          </p:cNvSpPr>
          <p:nvPr/>
        </p:nvSpPr>
        <p:spPr bwMode="auto">
          <a:xfrm>
            <a:off x="6908800" y="3846513"/>
            <a:ext cx="1533525" cy="650875"/>
          </a:xfrm>
          <a:prstGeom prst="rect">
            <a:avLst/>
          </a:prstGeom>
          <a:gradFill rotWithShape="1">
            <a:gsLst>
              <a:gs pos="0">
                <a:srgbClr val="FF9900"/>
              </a:gs>
              <a:gs pos="100000">
                <a:srgbClr val="FF3300"/>
              </a:gs>
            </a:gsLst>
            <a:lin ang="5400000" scaled="1"/>
          </a:gradFill>
          <a:ln w="19050">
            <a:solidFill>
              <a:srgbClr val="003300"/>
            </a:solidFill>
            <a:miter lim="800000"/>
            <a:headEnd/>
            <a:tailEnd/>
          </a:ln>
          <a:effectLst/>
        </p:spPr>
        <p:txBody>
          <a:bodyPr wrap="none" anchor="ctr"/>
          <a:lstStyle/>
          <a:p>
            <a:pPr algn="ctr">
              <a:defRPr/>
            </a:pPr>
            <a:r>
              <a:rPr lang="en-US" sz="1800">
                <a:solidFill>
                  <a:schemeClr val="bg2"/>
                </a:solidFill>
                <a:effectLst>
                  <a:outerShdw blurRad="38100" dist="38100" dir="2700000" algn="tl">
                    <a:srgbClr val="FFFFFF"/>
                  </a:outerShdw>
                </a:effectLst>
                <a:latin typeface="Arial" charset="0"/>
              </a:rPr>
              <a:t>Morning</a:t>
            </a:r>
          </a:p>
          <a:p>
            <a:pPr algn="ctr">
              <a:defRPr/>
            </a:pPr>
            <a:r>
              <a:rPr lang="en-US" sz="1800">
                <a:solidFill>
                  <a:schemeClr val="bg2"/>
                </a:solidFill>
                <a:effectLst>
                  <a:outerShdw blurRad="38100" dist="38100" dir="2700000" algn="tl">
                    <a:srgbClr val="FFFFFF"/>
                  </a:outerShdw>
                </a:effectLst>
                <a:latin typeface="Arial" charset="0"/>
              </a:rPr>
              <a:t>Briefing</a:t>
            </a:r>
          </a:p>
        </p:txBody>
      </p:sp>
      <p:sp>
        <p:nvSpPr>
          <p:cNvPr id="1041" name="AutoShape 24"/>
          <p:cNvSpPr>
            <a:spLocks noChangeArrowheads="1"/>
          </p:cNvSpPr>
          <p:nvPr/>
        </p:nvSpPr>
        <p:spPr bwMode="auto">
          <a:xfrm rot="5400000">
            <a:off x="7436643" y="3320257"/>
            <a:ext cx="436563" cy="508000"/>
          </a:xfrm>
          <a:custGeom>
            <a:avLst/>
            <a:gdLst>
              <a:gd name="T0" fmla="*/ 133750122 w 21600"/>
              <a:gd name="T1" fmla="*/ 0 h 21600"/>
              <a:gd name="T2" fmla="*/ 0 w 21600"/>
              <a:gd name="T3" fmla="*/ 140492570 h 21600"/>
              <a:gd name="T4" fmla="*/ 133750122 w 21600"/>
              <a:gd name="T5" fmla="*/ 280985141 h 21600"/>
              <a:gd name="T6" fmla="*/ 178333576 w 21600"/>
              <a:gd name="T7" fmla="*/ 1404925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19050">
            <a:solidFill>
              <a:schemeClr val="bg2"/>
            </a:solidFill>
            <a:miter lim="800000"/>
            <a:headEnd/>
            <a:tailEnd/>
          </a:ln>
        </p:spPr>
        <p:txBody>
          <a:bodyPr wrap="none" anchor="ctr"/>
          <a:lstStyle/>
          <a:p>
            <a:endParaRPr lang="en-US"/>
          </a:p>
        </p:txBody>
      </p:sp>
      <p:sp>
        <p:nvSpPr>
          <p:cNvPr id="1042" name="AutoShape 25"/>
          <p:cNvSpPr>
            <a:spLocks noChangeArrowheads="1"/>
          </p:cNvSpPr>
          <p:nvPr/>
        </p:nvSpPr>
        <p:spPr bwMode="auto">
          <a:xfrm rot="-5400000">
            <a:off x="7469981" y="4501357"/>
            <a:ext cx="436563" cy="508000"/>
          </a:xfrm>
          <a:custGeom>
            <a:avLst/>
            <a:gdLst>
              <a:gd name="T0" fmla="*/ 133750122 w 21600"/>
              <a:gd name="T1" fmla="*/ 0 h 21600"/>
              <a:gd name="T2" fmla="*/ 0 w 21600"/>
              <a:gd name="T3" fmla="*/ 140492570 h 21600"/>
              <a:gd name="T4" fmla="*/ 133750122 w 21600"/>
              <a:gd name="T5" fmla="*/ 280985141 h 21600"/>
              <a:gd name="T6" fmla="*/ 178333576 w 21600"/>
              <a:gd name="T7" fmla="*/ 1404925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FF"/>
          </a:solidFill>
          <a:ln w="19050">
            <a:solidFill>
              <a:schemeClr val="bg2"/>
            </a:solidFill>
            <a:prstDash val="dash"/>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7000" y="1017588"/>
            <a:ext cx="8774113" cy="508000"/>
          </a:xfrm>
        </p:spPr>
        <p:txBody>
          <a:bodyPr/>
          <a:lstStyle/>
          <a:p>
            <a:pPr eaLnBrk="1" hangingPunct="1"/>
            <a:r>
              <a:rPr lang="en-US" sz="2800" smtClean="0"/>
              <a:t>Pod and Remote IRIN Support: One IRIN, Multiple Fires</a:t>
            </a:r>
          </a:p>
        </p:txBody>
      </p:sp>
      <p:sp>
        <p:nvSpPr>
          <p:cNvPr id="16387" name="Rectangle 3"/>
          <p:cNvSpPr>
            <a:spLocks noGrp="1" noChangeArrowheads="1"/>
          </p:cNvSpPr>
          <p:nvPr>
            <p:ph type="body" sz="half" idx="1"/>
          </p:nvPr>
        </p:nvSpPr>
        <p:spPr/>
        <p:txBody>
          <a:bodyPr/>
          <a:lstStyle/>
          <a:p>
            <a:pPr eaLnBrk="1" hangingPunct="1"/>
            <a:endParaRPr lang="en-US" sz="2800" smtClean="0"/>
          </a:p>
          <a:p>
            <a:pPr lvl="1" eaLnBrk="1" hangingPunct="1"/>
            <a:endParaRPr lang="en-US" sz="2400" smtClean="0"/>
          </a:p>
        </p:txBody>
      </p:sp>
      <p:sp>
        <p:nvSpPr>
          <p:cNvPr id="16388" name="AutoShape 4"/>
          <p:cNvSpPr>
            <a:spLocks noChangeArrowheads="1"/>
          </p:cNvSpPr>
          <p:nvPr/>
        </p:nvSpPr>
        <p:spPr bwMode="auto">
          <a:xfrm>
            <a:off x="1362075" y="4876800"/>
            <a:ext cx="1646238" cy="1249363"/>
          </a:xfrm>
          <a:prstGeom prst="flowChartMagneticDisk">
            <a:avLst/>
          </a:prstGeom>
          <a:solidFill>
            <a:srgbClr val="FFCC99"/>
          </a:solidFill>
          <a:ln w="25400">
            <a:solidFill>
              <a:schemeClr val="bg2"/>
            </a:solidFill>
            <a:round/>
            <a:headEnd/>
            <a:tailEnd/>
          </a:ln>
        </p:spPr>
        <p:txBody>
          <a:bodyPr wrap="none" anchor="ctr"/>
          <a:lstStyle/>
          <a:p>
            <a:pPr algn="ctr"/>
            <a:r>
              <a:rPr lang="en-US" sz="2000" b="1">
                <a:solidFill>
                  <a:schemeClr val="bg2"/>
                </a:solidFill>
                <a:latin typeface="Arial" charset="0"/>
              </a:rPr>
              <a:t>ftp.nifc.gov/</a:t>
            </a:r>
          </a:p>
          <a:p>
            <a:pPr algn="ctr"/>
            <a:r>
              <a:rPr lang="en-US" sz="1800" b="1">
                <a:solidFill>
                  <a:schemeClr val="bg2"/>
                </a:solidFill>
                <a:latin typeface="Arial" charset="0"/>
              </a:rPr>
              <a:t>NIROPS</a:t>
            </a:r>
          </a:p>
        </p:txBody>
      </p:sp>
      <p:grpSp>
        <p:nvGrpSpPr>
          <p:cNvPr id="2" name="Group 5"/>
          <p:cNvGrpSpPr>
            <a:grpSpLocks/>
          </p:cNvGrpSpPr>
          <p:nvPr/>
        </p:nvGrpSpPr>
        <p:grpSpPr bwMode="auto">
          <a:xfrm>
            <a:off x="5880100" y="1662113"/>
            <a:ext cx="2300288" cy="2293937"/>
            <a:chOff x="2590" y="1925"/>
            <a:chExt cx="1449" cy="1445"/>
          </a:xfrm>
        </p:grpSpPr>
        <p:pic>
          <p:nvPicPr>
            <p:cNvPr id="16404" name="Picture 6" descr="missu03_Brenda_Miller"/>
            <p:cNvPicPr>
              <a:picLocks noChangeAspect="1" noChangeArrowheads="1"/>
            </p:cNvPicPr>
            <p:nvPr/>
          </p:nvPicPr>
          <p:blipFill>
            <a:blip r:embed="rId3" cstate="email"/>
            <a:srcRect/>
            <a:stretch>
              <a:fillRect/>
            </a:stretch>
          </p:blipFill>
          <p:spPr bwMode="auto">
            <a:xfrm>
              <a:off x="2617" y="1925"/>
              <a:ext cx="1229" cy="922"/>
            </a:xfrm>
            <a:prstGeom prst="rect">
              <a:avLst/>
            </a:prstGeom>
            <a:noFill/>
            <a:ln w="9525">
              <a:noFill/>
              <a:miter lim="800000"/>
              <a:headEnd/>
              <a:tailEnd/>
            </a:ln>
          </p:spPr>
        </p:pic>
        <p:sp>
          <p:nvSpPr>
            <p:cNvPr id="16405" name="Text Box 7"/>
            <p:cNvSpPr txBox="1">
              <a:spLocks noChangeArrowheads="1"/>
            </p:cNvSpPr>
            <p:nvPr/>
          </p:nvSpPr>
          <p:spPr bwMode="auto">
            <a:xfrm>
              <a:off x="2590" y="2850"/>
              <a:ext cx="1449" cy="520"/>
            </a:xfrm>
            <a:prstGeom prst="rect">
              <a:avLst/>
            </a:prstGeom>
            <a:noFill/>
            <a:ln w="9525">
              <a:noFill/>
              <a:miter lim="800000"/>
              <a:headEnd/>
              <a:tailEnd/>
            </a:ln>
          </p:spPr>
          <p:txBody>
            <a:bodyPr wrap="none">
              <a:spAutoFit/>
            </a:bodyPr>
            <a:lstStyle/>
            <a:p>
              <a:r>
                <a:rPr lang="en-US">
                  <a:solidFill>
                    <a:schemeClr val="bg2"/>
                  </a:solidFill>
                  <a:latin typeface="Arial" charset="0"/>
                </a:rPr>
                <a:t>Interpreter(s) located at</a:t>
              </a:r>
            </a:p>
            <a:p>
              <a:r>
                <a:rPr lang="en-US">
                  <a:solidFill>
                    <a:schemeClr val="bg2"/>
                  </a:solidFill>
                  <a:latin typeface="Arial" charset="0"/>
                </a:rPr>
                <a:t>RO, SO, RD, hotel,</a:t>
              </a:r>
            </a:p>
            <a:p>
              <a:r>
                <a:rPr lang="en-US">
                  <a:solidFill>
                    <a:schemeClr val="bg2"/>
                  </a:solidFill>
                  <a:latin typeface="Arial" charset="0"/>
                </a:rPr>
                <a:t>home</a:t>
              </a:r>
            </a:p>
          </p:txBody>
        </p:sp>
      </p:grpSp>
      <p:grpSp>
        <p:nvGrpSpPr>
          <p:cNvPr id="3" name="Group 8"/>
          <p:cNvGrpSpPr>
            <a:grpSpLocks/>
          </p:cNvGrpSpPr>
          <p:nvPr/>
        </p:nvGrpSpPr>
        <p:grpSpPr bwMode="auto">
          <a:xfrm>
            <a:off x="458788" y="1684338"/>
            <a:ext cx="3590925" cy="1535112"/>
            <a:chOff x="289" y="1061"/>
            <a:chExt cx="2262" cy="967"/>
          </a:xfrm>
        </p:grpSpPr>
        <p:pic>
          <p:nvPicPr>
            <p:cNvPr id="16402" name="Picture 9" descr="38990034"/>
            <p:cNvPicPr>
              <a:picLocks noChangeAspect="1" noChangeArrowheads="1"/>
            </p:cNvPicPr>
            <p:nvPr/>
          </p:nvPicPr>
          <p:blipFill>
            <a:blip r:embed="rId4" cstate="email"/>
            <a:srcRect/>
            <a:stretch>
              <a:fillRect/>
            </a:stretch>
          </p:blipFill>
          <p:spPr bwMode="auto">
            <a:xfrm>
              <a:off x="289" y="1062"/>
              <a:ext cx="1087" cy="965"/>
            </a:xfrm>
            <a:prstGeom prst="rect">
              <a:avLst/>
            </a:prstGeom>
            <a:noFill/>
            <a:ln w="9525">
              <a:noFill/>
              <a:miter lim="800000"/>
              <a:headEnd/>
              <a:tailEnd/>
            </a:ln>
          </p:spPr>
        </p:pic>
        <p:pic>
          <p:nvPicPr>
            <p:cNvPr id="16403" name="Picture 10" descr="dscn3405"/>
            <p:cNvPicPr>
              <a:picLocks noChangeAspect="1" noChangeArrowheads="1"/>
            </p:cNvPicPr>
            <p:nvPr/>
          </p:nvPicPr>
          <p:blipFill>
            <a:blip r:embed="rId5" cstate="email"/>
            <a:srcRect/>
            <a:stretch>
              <a:fillRect/>
            </a:stretch>
          </p:blipFill>
          <p:spPr bwMode="auto">
            <a:xfrm>
              <a:off x="1378" y="1061"/>
              <a:ext cx="1173" cy="967"/>
            </a:xfrm>
            <a:prstGeom prst="rect">
              <a:avLst/>
            </a:prstGeom>
            <a:noFill/>
            <a:ln w="9525">
              <a:noFill/>
              <a:miter lim="800000"/>
              <a:headEnd/>
              <a:tailEnd/>
            </a:ln>
          </p:spPr>
        </p:pic>
      </p:grpSp>
      <p:sp>
        <p:nvSpPr>
          <p:cNvPr id="16391" name="Line 11"/>
          <p:cNvSpPr>
            <a:spLocks noChangeShapeType="1"/>
          </p:cNvSpPr>
          <p:nvPr/>
        </p:nvSpPr>
        <p:spPr bwMode="auto">
          <a:xfrm>
            <a:off x="2174875" y="3382963"/>
            <a:ext cx="0" cy="1433512"/>
          </a:xfrm>
          <a:prstGeom prst="line">
            <a:avLst/>
          </a:prstGeom>
          <a:noFill/>
          <a:ln w="28575">
            <a:solidFill>
              <a:schemeClr val="bg2"/>
            </a:solidFill>
            <a:round/>
            <a:headEnd/>
            <a:tailEnd type="stealth" w="lg" len="lg"/>
          </a:ln>
        </p:spPr>
        <p:txBody>
          <a:bodyPr wrap="none"/>
          <a:lstStyle/>
          <a:p>
            <a:endParaRPr lang="en-US"/>
          </a:p>
        </p:txBody>
      </p:sp>
      <p:sp>
        <p:nvSpPr>
          <p:cNvPr id="16392" name="Line 12"/>
          <p:cNvSpPr>
            <a:spLocks noChangeShapeType="1"/>
          </p:cNvSpPr>
          <p:nvPr/>
        </p:nvSpPr>
        <p:spPr bwMode="auto">
          <a:xfrm flipV="1">
            <a:off x="3057525" y="3800475"/>
            <a:ext cx="2662238" cy="1147763"/>
          </a:xfrm>
          <a:prstGeom prst="line">
            <a:avLst/>
          </a:prstGeom>
          <a:noFill/>
          <a:ln w="28575">
            <a:solidFill>
              <a:schemeClr val="bg2"/>
            </a:solidFill>
            <a:round/>
            <a:headEnd/>
            <a:tailEnd type="stealth" w="lg" len="lg"/>
          </a:ln>
        </p:spPr>
        <p:txBody>
          <a:bodyPr wrap="none"/>
          <a:lstStyle/>
          <a:p>
            <a:endParaRPr lang="en-US"/>
          </a:p>
        </p:txBody>
      </p:sp>
      <p:sp>
        <p:nvSpPr>
          <p:cNvPr id="16393" name="Text Box 13"/>
          <p:cNvSpPr txBox="1">
            <a:spLocks noChangeArrowheads="1"/>
          </p:cNvSpPr>
          <p:nvPr/>
        </p:nvSpPr>
        <p:spPr bwMode="auto">
          <a:xfrm rot="-5400000">
            <a:off x="986632" y="3785394"/>
            <a:ext cx="1595437" cy="517525"/>
          </a:xfrm>
          <a:prstGeom prst="rect">
            <a:avLst/>
          </a:prstGeom>
          <a:noFill/>
          <a:ln w="9525">
            <a:noFill/>
            <a:miter lim="800000"/>
            <a:headEnd/>
            <a:tailEnd/>
          </a:ln>
        </p:spPr>
        <p:txBody>
          <a:bodyPr>
            <a:spAutoFit/>
          </a:bodyPr>
          <a:lstStyle/>
          <a:p>
            <a:r>
              <a:rPr lang="en-US" sz="1400">
                <a:solidFill>
                  <a:schemeClr val="bg2"/>
                </a:solidFill>
                <a:latin typeface="Arial" charset="0"/>
              </a:rPr>
              <a:t>Phoenix data</a:t>
            </a:r>
          </a:p>
          <a:p>
            <a:r>
              <a:rPr lang="en-US" sz="1400">
                <a:solidFill>
                  <a:schemeClr val="bg2"/>
                </a:solidFill>
                <a:latin typeface="Arial" charset="0"/>
              </a:rPr>
              <a:t>in WinZip archive</a:t>
            </a:r>
          </a:p>
        </p:txBody>
      </p:sp>
      <p:sp>
        <p:nvSpPr>
          <p:cNvPr id="16394" name="Text Box 14"/>
          <p:cNvSpPr txBox="1">
            <a:spLocks noChangeArrowheads="1"/>
          </p:cNvSpPr>
          <p:nvPr/>
        </p:nvSpPr>
        <p:spPr bwMode="auto">
          <a:xfrm rot="-1409246">
            <a:off x="3373438" y="3878263"/>
            <a:ext cx="1595437" cy="517525"/>
          </a:xfrm>
          <a:prstGeom prst="rect">
            <a:avLst/>
          </a:prstGeom>
          <a:noFill/>
          <a:ln w="9525">
            <a:noFill/>
            <a:miter lim="800000"/>
            <a:headEnd/>
            <a:tailEnd/>
          </a:ln>
        </p:spPr>
        <p:txBody>
          <a:bodyPr>
            <a:spAutoFit/>
          </a:bodyPr>
          <a:lstStyle/>
          <a:p>
            <a:r>
              <a:rPr lang="en-US" sz="1400">
                <a:solidFill>
                  <a:schemeClr val="bg2"/>
                </a:solidFill>
                <a:latin typeface="Arial" charset="0"/>
              </a:rPr>
              <a:t>Phoenix data</a:t>
            </a:r>
          </a:p>
          <a:p>
            <a:r>
              <a:rPr lang="en-US" sz="1400">
                <a:solidFill>
                  <a:schemeClr val="bg2"/>
                </a:solidFill>
                <a:latin typeface="Arial" charset="0"/>
              </a:rPr>
              <a:t>in WinZip archive</a:t>
            </a:r>
          </a:p>
        </p:txBody>
      </p:sp>
      <p:sp>
        <p:nvSpPr>
          <p:cNvPr id="16395" name="Text Box 15"/>
          <p:cNvSpPr txBox="1">
            <a:spLocks noChangeArrowheads="1"/>
          </p:cNvSpPr>
          <p:nvPr/>
        </p:nvSpPr>
        <p:spPr bwMode="auto">
          <a:xfrm rot="-2258445">
            <a:off x="5211763" y="4497388"/>
            <a:ext cx="1595437" cy="517525"/>
          </a:xfrm>
          <a:prstGeom prst="rect">
            <a:avLst/>
          </a:prstGeom>
          <a:noFill/>
          <a:ln w="9525">
            <a:noFill/>
            <a:miter lim="800000"/>
            <a:headEnd/>
            <a:tailEnd/>
          </a:ln>
        </p:spPr>
        <p:txBody>
          <a:bodyPr>
            <a:spAutoFit/>
          </a:bodyPr>
          <a:lstStyle/>
          <a:p>
            <a:r>
              <a:rPr lang="en-US" sz="1400">
                <a:solidFill>
                  <a:schemeClr val="bg2"/>
                </a:solidFill>
                <a:latin typeface="Arial" charset="0"/>
              </a:rPr>
              <a:t>Shapefiles, PDFs</a:t>
            </a:r>
          </a:p>
          <a:p>
            <a:r>
              <a:rPr lang="en-US" sz="1400">
                <a:solidFill>
                  <a:schemeClr val="bg2"/>
                </a:solidFill>
                <a:latin typeface="Arial" charset="0"/>
              </a:rPr>
              <a:t>in WinZip archive</a:t>
            </a:r>
          </a:p>
        </p:txBody>
      </p:sp>
      <p:sp>
        <p:nvSpPr>
          <p:cNvPr id="16396" name="AutoShape 16"/>
          <p:cNvSpPr>
            <a:spLocks noChangeArrowheads="1"/>
          </p:cNvSpPr>
          <p:nvPr/>
        </p:nvSpPr>
        <p:spPr bwMode="auto">
          <a:xfrm>
            <a:off x="3640138" y="5397500"/>
            <a:ext cx="1836737" cy="1319213"/>
          </a:xfrm>
          <a:prstGeom prst="flowChartMagneticDisk">
            <a:avLst/>
          </a:prstGeom>
          <a:solidFill>
            <a:srgbClr val="FFCC99"/>
          </a:solidFill>
          <a:ln w="19050">
            <a:solidFill>
              <a:schemeClr val="bg2"/>
            </a:solidFill>
            <a:round/>
            <a:headEnd/>
            <a:tailEnd/>
          </a:ln>
        </p:spPr>
        <p:txBody>
          <a:bodyPr wrap="none" anchor="ctr">
            <a:spAutoFit/>
          </a:bodyPr>
          <a:lstStyle/>
          <a:p>
            <a:pPr algn="ctr"/>
            <a:r>
              <a:rPr lang="en-US" sz="1400" b="1">
                <a:solidFill>
                  <a:schemeClr val="bg2"/>
                </a:solidFill>
                <a:latin typeface="Arial" charset="0"/>
              </a:rPr>
              <a:t>ftp.nifc.gov/</a:t>
            </a:r>
          </a:p>
          <a:p>
            <a:pPr algn="ctr"/>
            <a:r>
              <a:rPr lang="en-US" sz="1400" b="1">
                <a:solidFill>
                  <a:schemeClr val="bg2"/>
                </a:solidFill>
                <a:latin typeface="Arial" charset="0"/>
              </a:rPr>
              <a:t>Incident Spec Data/</a:t>
            </a:r>
          </a:p>
          <a:p>
            <a:pPr algn="ctr"/>
            <a:r>
              <a:rPr lang="en-US" sz="1400" b="1">
                <a:solidFill>
                  <a:schemeClr val="bg2"/>
                </a:solidFill>
                <a:latin typeface="Arial" charset="0"/>
              </a:rPr>
              <a:t>IR</a:t>
            </a:r>
          </a:p>
        </p:txBody>
      </p:sp>
      <p:sp>
        <p:nvSpPr>
          <p:cNvPr id="16397" name="Freeform 17"/>
          <p:cNvSpPr>
            <a:spLocks/>
          </p:cNvSpPr>
          <p:nvPr/>
        </p:nvSpPr>
        <p:spPr bwMode="auto">
          <a:xfrm rot="-394839">
            <a:off x="4695825" y="4146550"/>
            <a:ext cx="1785938" cy="1077913"/>
          </a:xfrm>
          <a:custGeom>
            <a:avLst/>
            <a:gdLst>
              <a:gd name="T0" fmla="*/ 2147483647 w 1125"/>
              <a:gd name="T1" fmla="*/ 0 h 679"/>
              <a:gd name="T2" fmla="*/ 0 w 1125"/>
              <a:gd name="T3" fmla="*/ 1711187860 h 679"/>
              <a:gd name="T4" fmla="*/ 0 60000 65536"/>
              <a:gd name="T5" fmla="*/ 0 60000 65536"/>
              <a:gd name="T6" fmla="*/ 0 w 1125"/>
              <a:gd name="T7" fmla="*/ 0 h 679"/>
              <a:gd name="T8" fmla="*/ 1125 w 1125"/>
              <a:gd name="T9" fmla="*/ 679 h 679"/>
            </a:gdLst>
            <a:ahLst/>
            <a:cxnLst>
              <a:cxn ang="T4">
                <a:pos x="T0" y="T1"/>
              </a:cxn>
              <a:cxn ang="T5">
                <a:pos x="T2" y="T3"/>
              </a:cxn>
            </a:cxnLst>
            <a:rect l="T6" t="T7" r="T8" b="T9"/>
            <a:pathLst>
              <a:path w="1125" h="679">
                <a:moveTo>
                  <a:pt x="1125" y="0"/>
                </a:moveTo>
                <a:lnTo>
                  <a:pt x="0" y="679"/>
                </a:lnTo>
              </a:path>
            </a:pathLst>
          </a:custGeom>
          <a:noFill/>
          <a:ln w="28575" cap="flat" cmpd="sng">
            <a:solidFill>
              <a:schemeClr val="bg2"/>
            </a:solidFill>
            <a:prstDash val="solid"/>
            <a:round/>
            <a:headEnd type="none" w="med" len="med"/>
            <a:tailEnd type="stealth" w="lg" len="lg"/>
          </a:ln>
        </p:spPr>
        <p:txBody>
          <a:bodyPr wrap="none"/>
          <a:lstStyle/>
          <a:p>
            <a:endParaRPr lang="en-US"/>
          </a:p>
        </p:txBody>
      </p:sp>
      <p:sp>
        <p:nvSpPr>
          <p:cNvPr id="16398" name="Freeform 18"/>
          <p:cNvSpPr>
            <a:spLocks/>
          </p:cNvSpPr>
          <p:nvPr/>
        </p:nvSpPr>
        <p:spPr bwMode="auto">
          <a:xfrm>
            <a:off x="5575300" y="5994400"/>
            <a:ext cx="1427163" cy="4763"/>
          </a:xfrm>
          <a:custGeom>
            <a:avLst/>
            <a:gdLst>
              <a:gd name="T0" fmla="*/ 0 w 899"/>
              <a:gd name="T1" fmla="*/ 7562057 h 3"/>
              <a:gd name="T2" fmla="*/ 2147483647 w 899"/>
              <a:gd name="T3" fmla="*/ 0 h 3"/>
              <a:gd name="T4" fmla="*/ 0 60000 65536"/>
              <a:gd name="T5" fmla="*/ 0 60000 65536"/>
              <a:gd name="T6" fmla="*/ 0 w 899"/>
              <a:gd name="T7" fmla="*/ 0 h 3"/>
              <a:gd name="T8" fmla="*/ 899 w 899"/>
              <a:gd name="T9" fmla="*/ 3 h 3"/>
            </a:gdLst>
            <a:ahLst/>
            <a:cxnLst>
              <a:cxn ang="T4">
                <a:pos x="T0" y="T1"/>
              </a:cxn>
              <a:cxn ang="T5">
                <a:pos x="T2" y="T3"/>
              </a:cxn>
            </a:cxnLst>
            <a:rect l="T6" t="T7" r="T8" b="T9"/>
            <a:pathLst>
              <a:path w="899" h="3">
                <a:moveTo>
                  <a:pt x="0" y="3"/>
                </a:moveTo>
                <a:lnTo>
                  <a:pt x="899" y="0"/>
                </a:lnTo>
              </a:path>
            </a:pathLst>
          </a:custGeom>
          <a:noFill/>
          <a:ln w="28575" cap="flat" cmpd="sng">
            <a:solidFill>
              <a:schemeClr val="bg2"/>
            </a:solidFill>
            <a:prstDash val="solid"/>
            <a:round/>
            <a:headEnd type="none" w="med" len="med"/>
            <a:tailEnd type="stealth" w="lg" len="lg"/>
          </a:ln>
        </p:spPr>
        <p:txBody>
          <a:bodyPr wrap="none"/>
          <a:lstStyle/>
          <a:p>
            <a:endParaRPr lang="en-US"/>
          </a:p>
        </p:txBody>
      </p:sp>
      <p:grpSp>
        <p:nvGrpSpPr>
          <p:cNvPr id="4" name="Group 19"/>
          <p:cNvGrpSpPr>
            <a:grpSpLocks/>
          </p:cNvGrpSpPr>
          <p:nvPr/>
        </p:nvGrpSpPr>
        <p:grpSpPr bwMode="auto">
          <a:xfrm>
            <a:off x="7035800" y="5229225"/>
            <a:ext cx="1979613" cy="1484313"/>
            <a:chOff x="4432" y="3294"/>
            <a:chExt cx="1247" cy="935"/>
          </a:xfrm>
        </p:grpSpPr>
        <p:pic>
          <p:nvPicPr>
            <p:cNvPr id="16400" name="Picture 20" descr="SA8EFE~1"/>
            <p:cNvPicPr>
              <a:picLocks noChangeAspect="1" noChangeArrowheads="1"/>
            </p:cNvPicPr>
            <p:nvPr/>
          </p:nvPicPr>
          <p:blipFill>
            <a:blip r:embed="rId6" cstate="email"/>
            <a:srcRect/>
            <a:stretch>
              <a:fillRect/>
            </a:stretch>
          </p:blipFill>
          <p:spPr bwMode="auto">
            <a:xfrm>
              <a:off x="4432" y="3294"/>
              <a:ext cx="1247" cy="935"/>
            </a:xfrm>
            <a:prstGeom prst="rect">
              <a:avLst/>
            </a:prstGeom>
            <a:noFill/>
            <a:ln w="12700">
              <a:solidFill>
                <a:schemeClr val="bg2"/>
              </a:solidFill>
              <a:miter lim="800000"/>
              <a:headEnd/>
              <a:tailEnd/>
            </a:ln>
          </p:spPr>
        </p:pic>
        <p:sp>
          <p:nvSpPr>
            <p:cNvPr id="563221" name="Text Box 21"/>
            <p:cNvSpPr txBox="1">
              <a:spLocks noChangeArrowheads="1"/>
            </p:cNvSpPr>
            <p:nvPr/>
          </p:nvSpPr>
          <p:spPr bwMode="auto">
            <a:xfrm>
              <a:off x="4754" y="3297"/>
              <a:ext cx="564" cy="212"/>
            </a:xfrm>
            <a:prstGeom prst="rect">
              <a:avLst/>
            </a:prstGeom>
            <a:noFill/>
            <a:ln w="9525">
              <a:noFill/>
              <a:miter lim="800000"/>
              <a:headEnd/>
              <a:tailEnd/>
            </a:ln>
            <a:effectLst/>
          </p:spPr>
          <p:txBody>
            <a:bodyPr wrap="none">
              <a:spAutoFit/>
            </a:bodyPr>
            <a:lstStyle/>
            <a:p>
              <a:pPr>
                <a:defRPr/>
              </a:pPr>
              <a:r>
                <a:rPr lang="en-US">
                  <a:solidFill>
                    <a:schemeClr val="bg2"/>
                  </a:solidFill>
                  <a:effectLst>
                    <a:outerShdw blurRad="38100" dist="38100" dir="2700000" algn="tl">
                      <a:srgbClr val="FFFFFF"/>
                    </a:outerShdw>
                  </a:effectLst>
                  <a:latin typeface="Arial" charset="0"/>
                </a:rPr>
                <a:t>Incident</a:t>
              </a: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63563" y="1058863"/>
            <a:ext cx="7772400" cy="676275"/>
          </a:xfrm>
        </p:spPr>
        <p:txBody>
          <a:bodyPr/>
          <a:lstStyle/>
          <a:p>
            <a:pPr eaLnBrk="1" hangingPunct="1"/>
            <a:r>
              <a:rPr lang="en-US" sz="4000" smtClean="0"/>
              <a:t>IRIN “Pods”</a:t>
            </a:r>
          </a:p>
        </p:txBody>
      </p:sp>
      <p:sp>
        <p:nvSpPr>
          <p:cNvPr id="15363" name="Rectangle 3"/>
          <p:cNvSpPr>
            <a:spLocks noGrp="1" noChangeArrowheads="1"/>
          </p:cNvSpPr>
          <p:nvPr>
            <p:ph type="body" idx="1"/>
          </p:nvPr>
        </p:nvSpPr>
        <p:spPr>
          <a:xfrm>
            <a:off x="655638" y="1847850"/>
            <a:ext cx="7772400" cy="4114800"/>
          </a:xfrm>
        </p:spPr>
        <p:txBody>
          <a:bodyPr/>
          <a:lstStyle/>
          <a:p>
            <a:pPr eaLnBrk="1" hangingPunct="1"/>
            <a:r>
              <a:rPr lang="en-US" sz="2800" dirty="0" smtClean="0"/>
              <a:t>Multiple IRINs at a single location central to multiple incidents</a:t>
            </a:r>
          </a:p>
          <a:p>
            <a:pPr eaLnBrk="1" hangingPunct="1"/>
            <a:r>
              <a:rPr lang="en-US" sz="2800" dirty="0" smtClean="0"/>
              <a:t>If working in a pod</a:t>
            </a:r>
          </a:p>
          <a:p>
            <a:pPr lvl="1" eaLnBrk="1" hangingPunct="1"/>
            <a:r>
              <a:rPr lang="en-US" sz="2400" dirty="0" smtClean="0"/>
              <a:t>A lead IRIN is assigned</a:t>
            </a:r>
          </a:p>
          <a:p>
            <a:pPr lvl="1" eaLnBrk="1" hangingPunct="1"/>
            <a:r>
              <a:rPr lang="en-US" sz="2400" dirty="0" smtClean="0"/>
              <a:t>Each interpreter will be responsible for at least one fire, possibly more, depending on size and complexity</a:t>
            </a:r>
          </a:p>
          <a:p>
            <a:pPr lvl="1" eaLnBrk="1" hangingPunct="1"/>
            <a:r>
              <a:rPr lang="en-US" sz="2400" dirty="0" smtClean="0"/>
              <a:t>Interpreter may work fires not in the local area</a:t>
            </a:r>
          </a:p>
          <a:p>
            <a:pPr lvl="1" eaLnBrk="1" hangingPunct="1"/>
            <a:r>
              <a:rPr lang="en-US" sz="2400" dirty="0" smtClean="0"/>
              <a:t>Usually 14 day assignments</a:t>
            </a:r>
          </a:p>
          <a:p>
            <a:pPr eaLnBrk="1" hangingPunct="1"/>
            <a:endParaRPr lang="en-US" sz="2800" dirty="0" smtClean="0"/>
          </a:p>
          <a:p>
            <a:pPr lvl="1" eaLnBrk="1" hangingPunct="1"/>
            <a:endParaRPr lang="en-US" sz="2400" dirty="0" smtClean="0"/>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63563" y="1058863"/>
            <a:ext cx="7772400" cy="676275"/>
          </a:xfrm>
        </p:spPr>
        <p:txBody>
          <a:bodyPr/>
          <a:lstStyle/>
          <a:p>
            <a:pPr eaLnBrk="1" hangingPunct="1"/>
            <a:r>
              <a:rPr lang="en-US" sz="4000" smtClean="0"/>
              <a:t>Remote (Virtual) IRINs</a:t>
            </a:r>
          </a:p>
        </p:txBody>
      </p:sp>
      <p:sp>
        <p:nvSpPr>
          <p:cNvPr id="16387" name="Rectangle 3"/>
          <p:cNvSpPr>
            <a:spLocks noGrp="1" noChangeArrowheads="1"/>
          </p:cNvSpPr>
          <p:nvPr>
            <p:ph type="body" idx="1"/>
          </p:nvPr>
        </p:nvSpPr>
        <p:spPr>
          <a:xfrm>
            <a:off x="655638" y="1847850"/>
            <a:ext cx="7772400" cy="4114800"/>
          </a:xfrm>
        </p:spPr>
        <p:txBody>
          <a:bodyPr/>
          <a:lstStyle/>
          <a:p>
            <a:pPr eaLnBrk="1" hangingPunct="1"/>
            <a:r>
              <a:rPr lang="en-US" dirty="0" smtClean="0"/>
              <a:t>Support one or more incidents from home office</a:t>
            </a:r>
          </a:p>
          <a:p>
            <a:pPr lvl="1" eaLnBrk="1" hangingPunct="1"/>
            <a:r>
              <a:rPr lang="en-US" dirty="0" smtClean="0"/>
              <a:t>May be individual incidents, or supporting a pod remotely</a:t>
            </a:r>
          </a:p>
          <a:p>
            <a:pPr lvl="1" eaLnBrk="1" hangingPunct="1"/>
            <a:r>
              <a:rPr lang="en-US" dirty="0" smtClean="0"/>
              <a:t>Variable time length*</a:t>
            </a:r>
          </a:p>
          <a:p>
            <a:pPr lvl="1" eaLnBrk="1" hangingPunct="1"/>
            <a:r>
              <a:rPr lang="en-US" dirty="0" smtClean="0"/>
              <a:t>IRINs are responsible for communicating with the incident</a:t>
            </a:r>
          </a:p>
          <a:p>
            <a:pPr lvl="1" eaLnBrk="1" hangingPunct="1">
              <a:buNone/>
            </a:pPr>
            <a:r>
              <a:rPr lang="en-US" dirty="0" smtClean="0"/>
              <a:t>*</a:t>
            </a:r>
            <a:r>
              <a:rPr lang="en-US" sz="1800" dirty="0" smtClean="0"/>
              <a:t>Focused effort to keep remote interpretation for short (1-3 day), infrequent, or “gap-filling” assignments</a:t>
            </a:r>
          </a:p>
          <a:p>
            <a:pPr lvl="1" eaLnBrk="1" hangingPunct="1">
              <a:buNone/>
            </a:pPr>
            <a:endParaRPr lang="en-US" dirty="0" smtClean="0"/>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5119</TotalTime>
  <Words>1662</Words>
  <Application>Microsoft Office PowerPoint</Application>
  <PresentationFormat>On-screen Show (4:3)</PresentationFormat>
  <Paragraphs>267</Paragraphs>
  <Slides>29</Slides>
  <Notes>19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Topo</vt:lpstr>
      <vt:lpstr>Photo Editor Photo</vt:lpstr>
      <vt:lpstr>Acrobat Document</vt:lpstr>
      <vt:lpstr>Slide 1</vt:lpstr>
      <vt:lpstr>Slide 2</vt:lpstr>
      <vt:lpstr>NIROPS “Organization”</vt:lpstr>
      <vt:lpstr>Slide 4</vt:lpstr>
      <vt:lpstr>GACC IR Liaisons</vt:lpstr>
      <vt:lpstr>Traditional Role:  One IRIN, One Fire</vt:lpstr>
      <vt:lpstr>Pod and Remote IRIN Support: One IRIN, Multiple Fires</vt:lpstr>
      <vt:lpstr>IRIN “Pods”</vt:lpstr>
      <vt:lpstr>Remote (Virtual) IRINs</vt:lpstr>
      <vt:lpstr>Aircraft vs. IRINs</vt:lpstr>
      <vt:lpstr>Scheduling</vt:lpstr>
      <vt:lpstr>Commercial Infrared Vendors</vt:lpstr>
      <vt:lpstr>PHOENIX System Installation – N144Z</vt:lpstr>
      <vt:lpstr>Slide 14</vt:lpstr>
      <vt:lpstr>Slide 15</vt:lpstr>
      <vt:lpstr>Slide 16</vt:lpstr>
      <vt:lpstr>AIRCELL Equipment</vt:lpstr>
      <vt:lpstr>AirCell System</vt:lpstr>
      <vt:lpstr>Getting Started</vt:lpstr>
      <vt:lpstr>Slide 20</vt:lpstr>
      <vt:lpstr>Slide 21</vt:lpstr>
      <vt:lpstr>NIROPS KMZ Tool</vt:lpstr>
      <vt:lpstr>Slide 23</vt:lpstr>
      <vt:lpstr>Slide 24</vt:lpstr>
      <vt:lpstr>What will it cost? (2012 rates)</vt:lpstr>
      <vt:lpstr>What will it cost?</vt:lpstr>
      <vt:lpstr>Feedback Needed!</vt:lpstr>
      <vt:lpstr>Primary Contacts</vt:lpstr>
      <vt:lpstr>Questions?</vt:lpstr>
    </vt:vector>
  </TitlesOfParts>
  <Company>USDA Forest Service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in the Forest Service</dc:title>
  <dc:creator>RSAC</dc:creator>
  <cp:lastModifiedBy>tzajkowski</cp:lastModifiedBy>
  <cp:revision>293</cp:revision>
  <dcterms:created xsi:type="dcterms:W3CDTF">1999-12-01T18:22:10Z</dcterms:created>
  <dcterms:modified xsi:type="dcterms:W3CDTF">2012-02-27T20:08:44Z</dcterms:modified>
</cp:coreProperties>
</file>