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699" r:id="rId2"/>
    <p:sldMasterId id="2147483715" r:id="rId3"/>
    <p:sldMasterId id="2147483731" r:id="rId4"/>
    <p:sldMasterId id="2147483747" r:id="rId5"/>
    <p:sldMasterId id="2147483765" r:id="rId6"/>
  </p:sldMasterIdLst>
  <p:notesMasterIdLst>
    <p:notesMasterId r:id="rId40"/>
  </p:notesMasterIdLst>
  <p:handoutMasterIdLst>
    <p:handoutMasterId r:id="rId41"/>
  </p:handoutMasterIdLst>
  <p:sldIdLst>
    <p:sldId id="484" r:id="rId7"/>
    <p:sldId id="536" r:id="rId8"/>
    <p:sldId id="540" r:id="rId9"/>
    <p:sldId id="537" r:id="rId10"/>
    <p:sldId id="538" r:id="rId11"/>
    <p:sldId id="539" r:id="rId12"/>
    <p:sldId id="541" r:id="rId13"/>
    <p:sldId id="527" r:id="rId14"/>
    <p:sldId id="485" r:id="rId15"/>
    <p:sldId id="525" r:id="rId16"/>
    <p:sldId id="528" r:id="rId17"/>
    <p:sldId id="523" r:id="rId18"/>
    <p:sldId id="519" r:id="rId19"/>
    <p:sldId id="521" r:id="rId20"/>
    <p:sldId id="529" r:id="rId21"/>
    <p:sldId id="530" r:id="rId22"/>
    <p:sldId id="531" r:id="rId23"/>
    <p:sldId id="544" r:id="rId24"/>
    <p:sldId id="535" r:id="rId25"/>
    <p:sldId id="543" r:id="rId26"/>
    <p:sldId id="511" r:id="rId27"/>
    <p:sldId id="502" r:id="rId28"/>
    <p:sldId id="526" r:id="rId29"/>
    <p:sldId id="506" r:id="rId30"/>
    <p:sldId id="491" r:id="rId31"/>
    <p:sldId id="522" r:id="rId32"/>
    <p:sldId id="534" r:id="rId33"/>
    <p:sldId id="493" r:id="rId34"/>
    <p:sldId id="494" r:id="rId35"/>
    <p:sldId id="532" r:id="rId36"/>
    <p:sldId id="483" r:id="rId37"/>
    <p:sldId id="533" r:id="rId38"/>
    <p:sldId id="542" r:id="rId39"/>
  </p:sldIdLst>
  <p:sldSz cx="9144000" cy="6858000" type="screen4x3"/>
  <p:notesSz cx="7010400" cy="9296400"/>
  <p:defaultTextStyle>
    <a:defPPr>
      <a:defRPr lang="en-US"/>
    </a:defPPr>
    <a:lvl1pPr algn="l" rtl="0" fontAlgn="base">
      <a:spcBef>
        <a:spcPct val="0"/>
      </a:spcBef>
      <a:spcAft>
        <a:spcPct val="0"/>
      </a:spcAft>
      <a:defRPr sz="1600" kern="1200">
        <a:solidFill>
          <a:schemeClr val="bg1"/>
        </a:solidFill>
        <a:latin typeface="Times New Roman" charset="0"/>
        <a:ea typeface="+mn-ea"/>
        <a:cs typeface="+mn-cs"/>
      </a:defRPr>
    </a:lvl1pPr>
    <a:lvl2pPr marL="457200" algn="l" rtl="0" fontAlgn="base">
      <a:spcBef>
        <a:spcPct val="0"/>
      </a:spcBef>
      <a:spcAft>
        <a:spcPct val="0"/>
      </a:spcAft>
      <a:defRPr sz="1600" kern="1200">
        <a:solidFill>
          <a:schemeClr val="bg1"/>
        </a:solidFill>
        <a:latin typeface="Times New Roman" charset="0"/>
        <a:ea typeface="+mn-ea"/>
        <a:cs typeface="+mn-cs"/>
      </a:defRPr>
    </a:lvl2pPr>
    <a:lvl3pPr marL="914400" algn="l" rtl="0" fontAlgn="base">
      <a:spcBef>
        <a:spcPct val="0"/>
      </a:spcBef>
      <a:spcAft>
        <a:spcPct val="0"/>
      </a:spcAft>
      <a:defRPr sz="1600" kern="1200">
        <a:solidFill>
          <a:schemeClr val="bg1"/>
        </a:solidFill>
        <a:latin typeface="Times New Roman" charset="0"/>
        <a:ea typeface="+mn-ea"/>
        <a:cs typeface="+mn-cs"/>
      </a:defRPr>
    </a:lvl3pPr>
    <a:lvl4pPr marL="1371600" algn="l" rtl="0" fontAlgn="base">
      <a:spcBef>
        <a:spcPct val="0"/>
      </a:spcBef>
      <a:spcAft>
        <a:spcPct val="0"/>
      </a:spcAft>
      <a:defRPr sz="1600" kern="1200">
        <a:solidFill>
          <a:schemeClr val="bg1"/>
        </a:solidFill>
        <a:latin typeface="Times New Roman" charset="0"/>
        <a:ea typeface="+mn-ea"/>
        <a:cs typeface="+mn-cs"/>
      </a:defRPr>
    </a:lvl4pPr>
    <a:lvl5pPr marL="1828800" algn="l" rtl="0" fontAlgn="base">
      <a:spcBef>
        <a:spcPct val="0"/>
      </a:spcBef>
      <a:spcAft>
        <a:spcPct val="0"/>
      </a:spcAft>
      <a:defRPr sz="1600" kern="1200">
        <a:solidFill>
          <a:schemeClr val="bg1"/>
        </a:solidFill>
        <a:latin typeface="Times New Roman" charset="0"/>
        <a:ea typeface="+mn-ea"/>
        <a:cs typeface="+mn-cs"/>
      </a:defRPr>
    </a:lvl5pPr>
    <a:lvl6pPr marL="2286000" algn="l" defTabSz="914400" rtl="0" eaLnBrk="1" latinLnBrk="0" hangingPunct="1">
      <a:defRPr sz="1600" kern="1200">
        <a:solidFill>
          <a:schemeClr val="bg1"/>
        </a:solidFill>
        <a:latin typeface="Times New Roman" charset="0"/>
        <a:ea typeface="+mn-ea"/>
        <a:cs typeface="+mn-cs"/>
      </a:defRPr>
    </a:lvl6pPr>
    <a:lvl7pPr marL="2743200" algn="l" defTabSz="914400" rtl="0" eaLnBrk="1" latinLnBrk="0" hangingPunct="1">
      <a:defRPr sz="1600" kern="1200">
        <a:solidFill>
          <a:schemeClr val="bg1"/>
        </a:solidFill>
        <a:latin typeface="Times New Roman" charset="0"/>
        <a:ea typeface="+mn-ea"/>
        <a:cs typeface="+mn-cs"/>
      </a:defRPr>
    </a:lvl7pPr>
    <a:lvl8pPr marL="3200400" algn="l" defTabSz="914400" rtl="0" eaLnBrk="1" latinLnBrk="0" hangingPunct="1">
      <a:defRPr sz="1600" kern="1200">
        <a:solidFill>
          <a:schemeClr val="bg1"/>
        </a:solidFill>
        <a:latin typeface="Times New Roman" charset="0"/>
        <a:ea typeface="+mn-ea"/>
        <a:cs typeface="+mn-cs"/>
      </a:defRPr>
    </a:lvl8pPr>
    <a:lvl9pPr marL="3657600" algn="l" defTabSz="914400" rtl="0" eaLnBrk="1" latinLnBrk="0" hangingPunct="1">
      <a:defRPr sz="1600" kern="1200">
        <a:solidFill>
          <a:schemeClr val="bg1"/>
        </a:solidFill>
        <a:latin typeface="Times New Roman"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00"/>
    <a:srgbClr val="FF3300"/>
    <a:srgbClr val="9900CC"/>
    <a:srgbClr val="C3CEAE"/>
    <a:srgbClr val="619397"/>
    <a:srgbClr val="33CCCC"/>
    <a:srgbClr val="FF0000"/>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8973" autoAdjust="0"/>
  </p:normalViewPr>
  <p:slideViewPr>
    <p:cSldViewPr snapToGrid="0">
      <p:cViewPr varScale="1">
        <p:scale>
          <a:sx n="94" d="100"/>
          <a:sy n="94" d="100"/>
        </p:scale>
        <p:origin x="792" y="84"/>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66" d="100"/>
        <a:sy n="66" d="100"/>
      </p:scale>
      <p:origin x="0" y="0"/>
    </p:cViewPr>
  </p:sorterViewPr>
  <p:notesViewPr>
    <p:cSldViewPr snapToGrid="0">
      <p:cViewPr>
        <p:scale>
          <a:sx n="100" d="100"/>
          <a:sy n="100" d="100"/>
        </p:scale>
        <p:origin x="-546" y="31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s>
</file>

<file path=ppt/_rels/viewProps.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21FB75-1AE4-40AB-9F6F-ABB2174FDA5E}" type="doc">
      <dgm:prSet loTypeId="urn:microsoft.com/office/officeart/2005/8/layout/venn1" loCatId="relationship" qsTypeId="urn:microsoft.com/office/officeart/2005/8/quickstyle/simple1" qsCatId="simple" csTypeId="urn:microsoft.com/office/officeart/2005/8/colors/accent1_2" csCatId="accent1" phldr="1"/>
      <dgm:spPr/>
    </dgm:pt>
    <dgm:pt modelId="{DC33F7C3-3200-4095-B289-0883DD1CCE6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3300"/>
              </a:solidFill>
              <a:effectLst/>
              <a:latin typeface="Arial" charset="0"/>
            </a:rPr>
            <a:t>IR Interpreters: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3300"/>
              </a:solidFill>
              <a:effectLst/>
              <a:latin typeface="Arial" charset="0"/>
            </a:rPr>
            <a:t>Tom </a:t>
          </a:r>
          <a:r>
            <a:rPr kumimoji="0" lang="en-US" sz="1800" b="1" i="0" u="none" strike="noStrike" cap="none" normalizeH="0" baseline="0" dirty="0" err="1" smtClean="0">
              <a:ln>
                <a:noFill/>
              </a:ln>
              <a:solidFill>
                <a:srgbClr val="003300"/>
              </a:solidFill>
              <a:effectLst/>
              <a:latin typeface="Arial" charset="0"/>
            </a:rPr>
            <a:t>Mellin</a:t>
          </a:r>
          <a:endParaRPr kumimoji="0" lang="en-US" sz="1800" b="1" i="0" u="none" strike="noStrike" cap="none" normalizeH="0" baseline="0" dirty="0" smtClean="0">
            <a:ln>
              <a:noFill/>
            </a:ln>
            <a:solidFill>
              <a:srgbClr val="003300"/>
            </a:solidFill>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3300"/>
              </a:solidFill>
              <a:effectLst/>
              <a:latin typeface="Arial" charset="0"/>
            </a:rPr>
            <a:t>National IR Program Manager</a:t>
          </a:r>
        </a:p>
      </dgm:t>
    </dgm:pt>
    <dgm:pt modelId="{7C91AFC9-86B1-4539-B09B-E3DCAD8F80F3}" type="parTrans" cxnId="{74BF692E-BC1C-4D7E-979F-0E03CE7F2A9D}">
      <dgm:prSet/>
      <dgm:spPr/>
      <dgm:t>
        <a:bodyPr/>
        <a:lstStyle/>
        <a:p>
          <a:endParaRPr lang="en-US"/>
        </a:p>
      </dgm:t>
    </dgm:pt>
    <dgm:pt modelId="{878B095E-1020-4434-8A74-D3C9099E976B}" type="sibTrans" cxnId="{74BF692E-BC1C-4D7E-979F-0E03CE7F2A9D}">
      <dgm:prSet/>
      <dgm:spPr/>
      <dgm:t>
        <a:bodyPr/>
        <a:lstStyle/>
        <a:p>
          <a:endParaRPr lang="en-US"/>
        </a:p>
      </dgm:t>
    </dgm:pt>
    <dgm:pt modelId="{008C66E8-E52D-40E5-9B9C-8640AFD47819}">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3300"/>
              </a:solidFill>
              <a:effectLst>
                <a:outerShdw blurRad="38100" dist="38100" dir="2700000" algn="tl">
                  <a:srgbClr val="C0C0C0"/>
                </a:outerShdw>
              </a:effectLst>
              <a:latin typeface="Arial" charset="0"/>
            </a:rPr>
            <a:t>Pilots: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3300"/>
              </a:solidFill>
              <a:effectLst>
                <a:outerShdw blurRad="38100" dist="38100" dir="2700000" algn="tl">
                  <a:srgbClr val="C0C0C0"/>
                </a:outerShdw>
              </a:effectLst>
              <a:latin typeface="Arial" charset="0"/>
            </a:rPr>
            <a:t>Dan Johnson</a:t>
          </a:r>
        </a:p>
      </dgm:t>
    </dgm:pt>
    <dgm:pt modelId="{66A254E0-E7BD-40CF-9A8A-9A28180F6BDB}" type="parTrans" cxnId="{05A194F2-182E-4186-9293-D201FD0619EE}">
      <dgm:prSet/>
      <dgm:spPr/>
      <dgm:t>
        <a:bodyPr/>
        <a:lstStyle/>
        <a:p>
          <a:endParaRPr lang="en-US"/>
        </a:p>
      </dgm:t>
    </dgm:pt>
    <dgm:pt modelId="{BE32BA89-C2A6-4224-A1C0-5356A591BB0D}" type="sibTrans" cxnId="{05A194F2-182E-4186-9293-D201FD0619EE}">
      <dgm:prSet/>
      <dgm:spPr/>
      <dgm:t>
        <a:bodyPr/>
        <a:lstStyle/>
        <a:p>
          <a:endParaRPr lang="en-US"/>
        </a:p>
      </dgm:t>
    </dgm:pt>
    <dgm:pt modelId="{26BA0B3B-8C21-4551-945C-A2110B21C24B}">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3300"/>
              </a:solidFill>
              <a:effectLst/>
              <a:latin typeface="Arial" charset="0"/>
            </a:rPr>
            <a:t>IR Techs:</a:t>
          </a:r>
          <a:endParaRPr kumimoji="0" lang="en-US" sz="2000" b="0" i="0" u="none" strike="noStrike" cap="none" normalizeH="0" baseline="0" dirty="0" smtClean="0">
            <a:ln>
              <a:noFill/>
            </a:ln>
            <a:solidFill>
              <a:srgbClr val="003300"/>
            </a:solidFill>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3300"/>
              </a:solidFill>
              <a:effectLst>
                <a:outerShdw blurRad="38100" dist="38100" dir="2700000" algn="tl">
                  <a:srgbClr val="C0C0C0"/>
                </a:outerShdw>
              </a:effectLst>
              <a:latin typeface="Arial" charset="0"/>
            </a:rPr>
            <a:t>Woody Smith</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3300"/>
              </a:solidFill>
              <a:effectLst>
                <a:outerShdw blurRad="38100" dist="38100" dir="2700000" algn="tl">
                  <a:srgbClr val="C0C0C0"/>
                </a:outerShdw>
              </a:effectLst>
              <a:latin typeface="Arial" charset="0"/>
            </a:rPr>
            <a:t>Charles ‘</a:t>
          </a:r>
          <a:r>
            <a:rPr kumimoji="0" lang="en-US" sz="2000" b="1" i="0" u="none" strike="noStrike" cap="none" normalizeH="0" baseline="0" dirty="0" err="1" smtClean="0">
              <a:ln>
                <a:noFill/>
              </a:ln>
              <a:solidFill>
                <a:srgbClr val="003300"/>
              </a:solidFill>
              <a:effectLst>
                <a:outerShdw blurRad="38100" dist="38100" dir="2700000" algn="tl">
                  <a:srgbClr val="C0C0C0"/>
                </a:outerShdw>
              </a:effectLst>
              <a:latin typeface="Arial" charset="0"/>
            </a:rPr>
            <a:t>Kaz</a:t>
          </a:r>
          <a:r>
            <a:rPr kumimoji="0" lang="en-US" sz="2000" b="1" i="0" u="none" strike="noStrike" cap="none" normalizeH="0" baseline="0" dirty="0" smtClean="0">
              <a:ln>
                <a:noFill/>
              </a:ln>
              <a:solidFill>
                <a:srgbClr val="003300"/>
              </a:solidFill>
              <a:effectLst>
                <a:outerShdw blurRad="38100" dist="38100" dir="2700000" algn="tl">
                  <a:srgbClr val="C0C0C0"/>
                </a:outerShdw>
              </a:effectLst>
              <a:latin typeface="Arial" charset="0"/>
            </a:rPr>
            <a:t>’ </a:t>
          </a:r>
          <a:r>
            <a:rPr kumimoji="0" lang="en-US" sz="2000" b="1" i="0" u="none" strike="noStrike" cap="none" normalizeH="0" baseline="0" dirty="0" err="1" smtClean="0">
              <a:ln>
                <a:noFill/>
              </a:ln>
              <a:solidFill>
                <a:srgbClr val="003300"/>
              </a:solidFill>
              <a:effectLst>
                <a:outerShdw blurRad="38100" dist="38100" dir="2700000" algn="tl">
                  <a:srgbClr val="C0C0C0"/>
                </a:outerShdw>
              </a:effectLst>
              <a:latin typeface="Arial" charset="0"/>
            </a:rPr>
            <a:t>Kazimir</a:t>
          </a:r>
          <a:endParaRPr kumimoji="0" lang="en-US" sz="2000" b="1" i="0" u="none" strike="noStrike" cap="none" normalizeH="0" baseline="0" dirty="0" smtClean="0">
            <a:ln>
              <a:noFill/>
            </a:ln>
            <a:solidFill>
              <a:srgbClr val="003300"/>
            </a:solidFill>
            <a:effectLst>
              <a:outerShdw blurRad="38100" dist="38100" dir="2700000" algn="tl">
                <a:srgbClr val="C0C0C0"/>
              </a:outerShdw>
            </a:effectLst>
            <a:latin typeface="Arial" charset="0"/>
          </a:endParaRPr>
        </a:p>
      </dgm:t>
    </dgm:pt>
    <dgm:pt modelId="{D88F4D9E-A65D-4BF2-ACA2-1CB2E23A4A0B}" type="parTrans" cxnId="{5E891B69-D418-46F9-A7B0-240EC430C891}">
      <dgm:prSet/>
      <dgm:spPr/>
      <dgm:t>
        <a:bodyPr/>
        <a:lstStyle/>
        <a:p>
          <a:endParaRPr lang="en-US"/>
        </a:p>
      </dgm:t>
    </dgm:pt>
    <dgm:pt modelId="{286D6C92-9790-43F1-B60A-AB4C3F289031}" type="sibTrans" cxnId="{5E891B69-D418-46F9-A7B0-240EC430C891}">
      <dgm:prSet/>
      <dgm:spPr/>
      <dgm:t>
        <a:bodyPr/>
        <a:lstStyle/>
        <a:p>
          <a:endParaRPr lang="en-US"/>
        </a:p>
      </dgm:t>
    </dgm:pt>
    <dgm:pt modelId="{674DAC7D-5ED0-437E-AB2C-13B7D9EE0B5C}" type="pres">
      <dgm:prSet presAssocID="{3321FB75-1AE4-40AB-9F6F-ABB2174FDA5E}" presName="compositeShape" presStyleCnt="0">
        <dgm:presLayoutVars>
          <dgm:chMax val="7"/>
          <dgm:dir/>
          <dgm:resizeHandles val="exact"/>
        </dgm:presLayoutVars>
      </dgm:prSet>
      <dgm:spPr/>
    </dgm:pt>
    <dgm:pt modelId="{89DC751F-5066-49FF-8EE8-D3F85F94022D}" type="pres">
      <dgm:prSet presAssocID="{DC33F7C3-3200-4095-B289-0883DD1CCE6C}" presName="circ1" presStyleLbl="vennNode1" presStyleIdx="0" presStyleCnt="3" custLinFactNeighborY="-2416"/>
      <dgm:spPr/>
      <dgm:t>
        <a:bodyPr/>
        <a:lstStyle/>
        <a:p>
          <a:endParaRPr lang="en-US"/>
        </a:p>
      </dgm:t>
    </dgm:pt>
    <dgm:pt modelId="{83FEAEE5-E88C-4FA2-93DA-40F96A72B7B8}" type="pres">
      <dgm:prSet presAssocID="{DC33F7C3-3200-4095-B289-0883DD1CCE6C}" presName="circ1Tx" presStyleLbl="revTx" presStyleIdx="0" presStyleCnt="0">
        <dgm:presLayoutVars>
          <dgm:chMax val="0"/>
          <dgm:chPref val="0"/>
          <dgm:bulletEnabled val="1"/>
        </dgm:presLayoutVars>
      </dgm:prSet>
      <dgm:spPr/>
      <dgm:t>
        <a:bodyPr/>
        <a:lstStyle/>
        <a:p>
          <a:endParaRPr lang="en-US"/>
        </a:p>
      </dgm:t>
    </dgm:pt>
    <dgm:pt modelId="{D5598543-90A1-482A-949A-B09A4ACEEBC2}" type="pres">
      <dgm:prSet presAssocID="{008C66E8-E52D-40E5-9B9C-8640AFD47819}" presName="circ2" presStyleLbl="vennNode1" presStyleIdx="1" presStyleCnt="3" custLinFactNeighborX="660" custLinFactNeighborY="-2281"/>
      <dgm:spPr/>
      <dgm:t>
        <a:bodyPr/>
        <a:lstStyle/>
        <a:p>
          <a:endParaRPr lang="en-US"/>
        </a:p>
      </dgm:t>
    </dgm:pt>
    <dgm:pt modelId="{EBBE839A-472E-4DE9-A16D-76851ADF88EA}" type="pres">
      <dgm:prSet presAssocID="{008C66E8-E52D-40E5-9B9C-8640AFD47819}" presName="circ2Tx" presStyleLbl="revTx" presStyleIdx="0" presStyleCnt="0">
        <dgm:presLayoutVars>
          <dgm:chMax val="0"/>
          <dgm:chPref val="0"/>
          <dgm:bulletEnabled val="1"/>
        </dgm:presLayoutVars>
      </dgm:prSet>
      <dgm:spPr/>
      <dgm:t>
        <a:bodyPr/>
        <a:lstStyle/>
        <a:p>
          <a:endParaRPr lang="en-US"/>
        </a:p>
      </dgm:t>
    </dgm:pt>
    <dgm:pt modelId="{CF4233C1-0BBD-4BDE-B700-42BBBF35417E}" type="pres">
      <dgm:prSet presAssocID="{26BA0B3B-8C21-4551-945C-A2110B21C24B}" presName="circ3" presStyleLbl="vennNode1" presStyleIdx="2" presStyleCnt="3"/>
      <dgm:spPr/>
      <dgm:t>
        <a:bodyPr/>
        <a:lstStyle/>
        <a:p>
          <a:endParaRPr lang="en-US"/>
        </a:p>
      </dgm:t>
    </dgm:pt>
    <dgm:pt modelId="{29E064C0-26AB-440D-AD28-F0A36EA5A930}" type="pres">
      <dgm:prSet presAssocID="{26BA0B3B-8C21-4551-945C-A2110B21C24B}" presName="circ3Tx" presStyleLbl="revTx" presStyleIdx="0" presStyleCnt="0">
        <dgm:presLayoutVars>
          <dgm:chMax val="0"/>
          <dgm:chPref val="0"/>
          <dgm:bulletEnabled val="1"/>
        </dgm:presLayoutVars>
      </dgm:prSet>
      <dgm:spPr/>
      <dgm:t>
        <a:bodyPr/>
        <a:lstStyle/>
        <a:p>
          <a:endParaRPr lang="en-US"/>
        </a:p>
      </dgm:t>
    </dgm:pt>
  </dgm:ptLst>
  <dgm:cxnLst>
    <dgm:cxn modelId="{68035A7B-BA1A-4F3E-9264-852C639104A3}" type="presOf" srcId="{008C66E8-E52D-40E5-9B9C-8640AFD47819}" destId="{EBBE839A-472E-4DE9-A16D-76851ADF88EA}" srcOrd="1" destOrd="0" presId="urn:microsoft.com/office/officeart/2005/8/layout/venn1"/>
    <dgm:cxn modelId="{05A194F2-182E-4186-9293-D201FD0619EE}" srcId="{3321FB75-1AE4-40AB-9F6F-ABB2174FDA5E}" destId="{008C66E8-E52D-40E5-9B9C-8640AFD47819}" srcOrd="1" destOrd="0" parTransId="{66A254E0-E7BD-40CF-9A8A-9A28180F6BDB}" sibTransId="{BE32BA89-C2A6-4224-A1C0-5356A591BB0D}"/>
    <dgm:cxn modelId="{A80A3703-C8F7-44C7-AFDB-9679023390D4}" type="presOf" srcId="{DC33F7C3-3200-4095-B289-0883DD1CCE6C}" destId="{83FEAEE5-E88C-4FA2-93DA-40F96A72B7B8}" srcOrd="1" destOrd="0" presId="urn:microsoft.com/office/officeart/2005/8/layout/venn1"/>
    <dgm:cxn modelId="{74BF692E-BC1C-4D7E-979F-0E03CE7F2A9D}" srcId="{3321FB75-1AE4-40AB-9F6F-ABB2174FDA5E}" destId="{DC33F7C3-3200-4095-B289-0883DD1CCE6C}" srcOrd="0" destOrd="0" parTransId="{7C91AFC9-86B1-4539-B09B-E3DCAD8F80F3}" sibTransId="{878B095E-1020-4434-8A74-D3C9099E976B}"/>
    <dgm:cxn modelId="{D32D353A-F3BE-44D5-A3E3-BEDD6B0097B0}" type="presOf" srcId="{26BA0B3B-8C21-4551-945C-A2110B21C24B}" destId="{29E064C0-26AB-440D-AD28-F0A36EA5A930}" srcOrd="1" destOrd="0" presId="urn:microsoft.com/office/officeart/2005/8/layout/venn1"/>
    <dgm:cxn modelId="{E649F2D6-727B-44D3-9C13-B8E071382E4C}" type="presOf" srcId="{DC33F7C3-3200-4095-B289-0883DD1CCE6C}" destId="{89DC751F-5066-49FF-8EE8-D3F85F94022D}" srcOrd="0" destOrd="0" presId="urn:microsoft.com/office/officeart/2005/8/layout/venn1"/>
    <dgm:cxn modelId="{D3958166-08D2-482D-946C-987BF7440DCA}" type="presOf" srcId="{3321FB75-1AE4-40AB-9F6F-ABB2174FDA5E}" destId="{674DAC7D-5ED0-437E-AB2C-13B7D9EE0B5C}" srcOrd="0" destOrd="0" presId="urn:microsoft.com/office/officeart/2005/8/layout/venn1"/>
    <dgm:cxn modelId="{D99F8F2C-7561-46DB-91DE-30BA3995850C}" type="presOf" srcId="{008C66E8-E52D-40E5-9B9C-8640AFD47819}" destId="{D5598543-90A1-482A-949A-B09A4ACEEBC2}" srcOrd="0" destOrd="0" presId="urn:microsoft.com/office/officeart/2005/8/layout/venn1"/>
    <dgm:cxn modelId="{5195AF13-B761-403B-B254-946A6BA87485}" type="presOf" srcId="{26BA0B3B-8C21-4551-945C-A2110B21C24B}" destId="{CF4233C1-0BBD-4BDE-B700-42BBBF35417E}" srcOrd="0" destOrd="0" presId="urn:microsoft.com/office/officeart/2005/8/layout/venn1"/>
    <dgm:cxn modelId="{5E891B69-D418-46F9-A7B0-240EC430C891}" srcId="{3321FB75-1AE4-40AB-9F6F-ABB2174FDA5E}" destId="{26BA0B3B-8C21-4551-945C-A2110B21C24B}" srcOrd="2" destOrd="0" parTransId="{D88F4D9E-A65D-4BF2-ACA2-1CB2E23A4A0B}" sibTransId="{286D6C92-9790-43F1-B60A-AB4C3F289031}"/>
    <dgm:cxn modelId="{C13AF363-68A8-4254-A287-1F5961C4CFA2}" type="presParOf" srcId="{674DAC7D-5ED0-437E-AB2C-13B7D9EE0B5C}" destId="{89DC751F-5066-49FF-8EE8-D3F85F94022D}" srcOrd="0" destOrd="0" presId="urn:microsoft.com/office/officeart/2005/8/layout/venn1"/>
    <dgm:cxn modelId="{E06F8195-3631-4AFD-A864-74AB222FD6D7}" type="presParOf" srcId="{674DAC7D-5ED0-437E-AB2C-13B7D9EE0B5C}" destId="{83FEAEE5-E88C-4FA2-93DA-40F96A72B7B8}" srcOrd="1" destOrd="0" presId="urn:microsoft.com/office/officeart/2005/8/layout/venn1"/>
    <dgm:cxn modelId="{5B8B15A8-0F8F-413A-B1E2-8E18114B018F}" type="presParOf" srcId="{674DAC7D-5ED0-437E-AB2C-13B7D9EE0B5C}" destId="{D5598543-90A1-482A-949A-B09A4ACEEBC2}" srcOrd="2" destOrd="0" presId="urn:microsoft.com/office/officeart/2005/8/layout/venn1"/>
    <dgm:cxn modelId="{A2264734-6CCC-4922-A3CE-063372C2CDE5}" type="presParOf" srcId="{674DAC7D-5ED0-437E-AB2C-13B7D9EE0B5C}" destId="{EBBE839A-472E-4DE9-A16D-76851ADF88EA}" srcOrd="3" destOrd="0" presId="urn:microsoft.com/office/officeart/2005/8/layout/venn1"/>
    <dgm:cxn modelId="{F1CB5E61-4693-4D51-B825-3790178FAADC}" type="presParOf" srcId="{674DAC7D-5ED0-437E-AB2C-13B7D9EE0B5C}" destId="{CF4233C1-0BBD-4BDE-B700-42BBBF35417E}" srcOrd="4" destOrd="0" presId="urn:microsoft.com/office/officeart/2005/8/layout/venn1"/>
    <dgm:cxn modelId="{DE298283-D1A0-4A5E-8A5E-B12D463D503A}" type="presParOf" srcId="{674DAC7D-5ED0-437E-AB2C-13B7D9EE0B5C}" destId="{29E064C0-26AB-440D-AD28-F0A36EA5A930}"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DC751F-5066-49FF-8EE8-D3F85F94022D}">
      <dsp:nvSpPr>
        <dsp:cNvPr id="0" name=""/>
        <dsp:cNvSpPr/>
      </dsp:nvSpPr>
      <dsp:spPr>
        <a:xfrm>
          <a:off x="1541303" y="0"/>
          <a:ext cx="2859405" cy="2859405"/>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smtClean="0">
              <a:ln>
                <a:noFill/>
              </a:ln>
              <a:solidFill>
                <a:srgbClr val="003300"/>
              </a:solidFill>
              <a:effectLst/>
              <a:latin typeface="Arial" charset="0"/>
            </a:rPr>
            <a:t>IR Interpreters: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kern="1200" cap="none" normalizeH="0" baseline="0" dirty="0" smtClean="0">
              <a:ln>
                <a:noFill/>
              </a:ln>
              <a:solidFill>
                <a:srgbClr val="003300"/>
              </a:solidFill>
              <a:effectLst/>
              <a:latin typeface="Arial" charset="0"/>
            </a:rPr>
            <a:t>Tom </a:t>
          </a:r>
          <a:r>
            <a:rPr kumimoji="0" lang="en-US" sz="1800" b="1" i="0" u="none" strike="noStrike" kern="1200" cap="none" normalizeH="0" baseline="0" dirty="0" err="1" smtClean="0">
              <a:ln>
                <a:noFill/>
              </a:ln>
              <a:solidFill>
                <a:srgbClr val="003300"/>
              </a:solidFill>
              <a:effectLst/>
              <a:latin typeface="Arial" charset="0"/>
            </a:rPr>
            <a:t>Mellin</a:t>
          </a:r>
          <a:endParaRPr kumimoji="0" lang="en-US" sz="1800" b="1" i="0" u="none" strike="noStrike" kern="1200" cap="none" normalizeH="0" baseline="0" dirty="0" smtClean="0">
            <a:ln>
              <a:noFill/>
            </a:ln>
            <a:solidFill>
              <a:srgbClr val="003300"/>
            </a:solidFill>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kern="1200" cap="none" normalizeH="0" baseline="0" dirty="0" smtClean="0">
              <a:ln>
                <a:noFill/>
              </a:ln>
              <a:solidFill>
                <a:srgbClr val="003300"/>
              </a:solidFill>
              <a:effectLst/>
              <a:latin typeface="Arial" charset="0"/>
            </a:rPr>
            <a:t>National IR Program Manager</a:t>
          </a:r>
        </a:p>
      </dsp:txBody>
      <dsp:txXfrm>
        <a:off x="1922557" y="500395"/>
        <a:ext cx="2096897" cy="1286732"/>
      </dsp:txXfrm>
    </dsp:sp>
    <dsp:sp modelId="{D5598543-90A1-482A-949A-B09A4ACEEBC2}">
      <dsp:nvSpPr>
        <dsp:cNvPr id="0" name=""/>
        <dsp:cNvSpPr/>
      </dsp:nvSpPr>
      <dsp:spPr>
        <a:xfrm>
          <a:off x="2591944" y="1781476"/>
          <a:ext cx="2859405" cy="2859405"/>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smtClean="0">
              <a:ln>
                <a:noFill/>
              </a:ln>
              <a:solidFill>
                <a:srgbClr val="003300"/>
              </a:solidFill>
              <a:effectLst>
                <a:outerShdw blurRad="38100" dist="38100" dir="2700000" algn="tl">
                  <a:srgbClr val="C0C0C0"/>
                </a:outerShdw>
              </a:effectLst>
              <a:latin typeface="Arial" charset="0"/>
            </a:rPr>
            <a:t>Pilots: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smtClean="0">
              <a:ln>
                <a:noFill/>
              </a:ln>
              <a:solidFill>
                <a:srgbClr val="003300"/>
              </a:solidFill>
              <a:effectLst>
                <a:outerShdw blurRad="38100" dist="38100" dir="2700000" algn="tl">
                  <a:srgbClr val="C0C0C0"/>
                </a:outerShdw>
              </a:effectLst>
              <a:latin typeface="Arial" charset="0"/>
            </a:rPr>
            <a:t>Dan Johnson</a:t>
          </a:r>
        </a:p>
      </dsp:txBody>
      <dsp:txXfrm>
        <a:off x="3466446" y="2520155"/>
        <a:ext cx="1715643" cy="1572672"/>
      </dsp:txXfrm>
    </dsp:sp>
    <dsp:sp modelId="{CF4233C1-0BBD-4BDE-B700-42BBBF35417E}">
      <dsp:nvSpPr>
        <dsp:cNvPr id="0" name=""/>
        <dsp:cNvSpPr/>
      </dsp:nvSpPr>
      <dsp:spPr>
        <a:xfrm>
          <a:off x="509535" y="1846699"/>
          <a:ext cx="2859405" cy="2859405"/>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smtClean="0">
              <a:ln>
                <a:noFill/>
              </a:ln>
              <a:solidFill>
                <a:srgbClr val="003300"/>
              </a:solidFill>
              <a:effectLst/>
              <a:latin typeface="Arial" charset="0"/>
            </a:rPr>
            <a:t>IR Techs:</a:t>
          </a:r>
          <a:endParaRPr kumimoji="0" lang="en-US" sz="2000" b="0" i="0" u="none" strike="noStrike" kern="1200" cap="none" normalizeH="0" baseline="0" dirty="0" smtClean="0">
            <a:ln>
              <a:noFill/>
            </a:ln>
            <a:solidFill>
              <a:srgbClr val="003300"/>
            </a:solidFill>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smtClean="0">
              <a:ln>
                <a:noFill/>
              </a:ln>
              <a:solidFill>
                <a:srgbClr val="003300"/>
              </a:solidFill>
              <a:effectLst>
                <a:outerShdw blurRad="38100" dist="38100" dir="2700000" algn="tl">
                  <a:srgbClr val="C0C0C0"/>
                </a:outerShdw>
              </a:effectLst>
              <a:latin typeface="Arial" charset="0"/>
            </a:rPr>
            <a:t>Woody Smith</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smtClean="0">
              <a:ln>
                <a:noFill/>
              </a:ln>
              <a:solidFill>
                <a:srgbClr val="003300"/>
              </a:solidFill>
              <a:effectLst>
                <a:outerShdw blurRad="38100" dist="38100" dir="2700000" algn="tl">
                  <a:srgbClr val="C0C0C0"/>
                </a:outerShdw>
              </a:effectLst>
              <a:latin typeface="Arial" charset="0"/>
            </a:rPr>
            <a:t>Charles ‘</a:t>
          </a:r>
          <a:r>
            <a:rPr kumimoji="0" lang="en-US" sz="2000" b="1" i="0" u="none" strike="noStrike" kern="1200" cap="none" normalizeH="0" baseline="0" dirty="0" err="1" smtClean="0">
              <a:ln>
                <a:noFill/>
              </a:ln>
              <a:solidFill>
                <a:srgbClr val="003300"/>
              </a:solidFill>
              <a:effectLst>
                <a:outerShdw blurRad="38100" dist="38100" dir="2700000" algn="tl">
                  <a:srgbClr val="C0C0C0"/>
                </a:outerShdw>
              </a:effectLst>
              <a:latin typeface="Arial" charset="0"/>
            </a:rPr>
            <a:t>Kaz</a:t>
          </a:r>
          <a:r>
            <a:rPr kumimoji="0" lang="en-US" sz="2000" b="1" i="0" u="none" strike="noStrike" kern="1200" cap="none" normalizeH="0" baseline="0" dirty="0" smtClean="0">
              <a:ln>
                <a:noFill/>
              </a:ln>
              <a:solidFill>
                <a:srgbClr val="003300"/>
              </a:solidFill>
              <a:effectLst>
                <a:outerShdw blurRad="38100" dist="38100" dir="2700000" algn="tl">
                  <a:srgbClr val="C0C0C0"/>
                </a:outerShdw>
              </a:effectLst>
              <a:latin typeface="Arial" charset="0"/>
            </a:rPr>
            <a:t>’ </a:t>
          </a:r>
          <a:r>
            <a:rPr kumimoji="0" lang="en-US" sz="2000" b="1" i="0" u="none" strike="noStrike" kern="1200" cap="none" normalizeH="0" baseline="0" dirty="0" err="1" smtClean="0">
              <a:ln>
                <a:noFill/>
              </a:ln>
              <a:solidFill>
                <a:srgbClr val="003300"/>
              </a:solidFill>
              <a:effectLst>
                <a:outerShdw blurRad="38100" dist="38100" dir="2700000" algn="tl">
                  <a:srgbClr val="C0C0C0"/>
                </a:outerShdw>
              </a:effectLst>
              <a:latin typeface="Arial" charset="0"/>
            </a:rPr>
            <a:t>Kazimir</a:t>
          </a:r>
          <a:endParaRPr kumimoji="0" lang="en-US" sz="2000" b="1" i="0" u="none" strike="noStrike" kern="1200" cap="none" normalizeH="0" baseline="0" dirty="0" smtClean="0">
            <a:ln>
              <a:noFill/>
            </a:ln>
            <a:solidFill>
              <a:srgbClr val="003300"/>
            </a:solidFill>
            <a:effectLst>
              <a:outerShdw blurRad="38100" dist="38100" dir="2700000" algn="tl">
                <a:srgbClr val="C0C0C0"/>
              </a:outerShdw>
            </a:effectLst>
            <a:latin typeface="Arial" charset="0"/>
          </a:endParaRPr>
        </a:p>
      </dsp:txBody>
      <dsp:txXfrm>
        <a:off x="778795" y="2585378"/>
        <a:ext cx="1715643" cy="1572672"/>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3474" name="Rectangle 2"/>
          <p:cNvSpPr>
            <a:spLocks noGrp="1" noChangeArrowheads="1"/>
          </p:cNvSpPr>
          <p:nvPr>
            <p:ph type="hdr" sz="quarter"/>
          </p:nvPr>
        </p:nvSpPr>
        <p:spPr bwMode="auto">
          <a:xfrm>
            <a:off x="0" y="0"/>
            <a:ext cx="3038475" cy="463550"/>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defTabSz="931863">
              <a:defRPr sz="1200">
                <a:solidFill>
                  <a:schemeClr val="tx1"/>
                </a:solidFill>
              </a:defRPr>
            </a:lvl1pPr>
          </a:lstStyle>
          <a:p>
            <a:pPr>
              <a:defRPr/>
            </a:pPr>
            <a:endParaRPr lang="en-US"/>
          </a:p>
        </p:txBody>
      </p:sp>
      <p:sp>
        <p:nvSpPr>
          <p:cNvPr id="233475" name="Rectangle 3"/>
          <p:cNvSpPr>
            <a:spLocks noGrp="1" noChangeArrowheads="1"/>
          </p:cNvSpPr>
          <p:nvPr>
            <p:ph type="dt" sz="quarter" idx="1"/>
          </p:nvPr>
        </p:nvSpPr>
        <p:spPr bwMode="auto">
          <a:xfrm>
            <a:off x="3971925" y="0"/>
            <a:ext cx="3038475" cy="463550"/>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algn="r" defTabSz="931863">
              <a:defRPr sz="1200">
                <a:solidFill>
                  <a:schemeClr val="tx1"/>
                </a:solidFill>
              </a:defRPr>
            </a:lvl1pPr>
          </a:lstStyle>
          <a:p>
            <a:pPr>
              <a:defRPr/>
            </a:pPr>
            <a:endParaRPr lang="en-US"/>
          </a:p>
        </p:txBody>
      </p:sp>
      <p:sp>
        <p:nvSpPr>
          <p:cNvPr id="233476" name="Rectangle 4"/>
          <p:cNvSpPr>
            <a:spLocks noGrp="1" noChangeArrowheads="1"/>
          </p:cNvSpPr>
          <p:nvPr>
            <p:ph type="ftr" sz="quarter" idx="2"/>
          </p:nvPr>
        </p:nvSpPr>
        <p:spPr bwMode="auto">
          <a:xfrm>
            <a:off x="0" y="8832850"/>
            <a:ext cx="3038475" cy="463550"/>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defTabSz="931863">
              <a:defRPr sz="1200">
                <a:solidFill>
                  <a:schemeClr val="tx1"/>
                </a:solidFill>
              </a:defRPr>
            </a:lvl1pPr>
          </a:lstStyle>
          <a:p>
            <a:pPr>
              <a:defRPr/>
            </a:pPr>
            <a:endParaRPr lang="en-US"/>
          </a:p>
        </p:txBody>
      </p:sp>
      <p:sp>
        <p:nvSpPr>
          <p:cNvPr id="233477" name="Rectangle 5"/>
          <p:cNvSpPr>
            <a:spLocks noGrp="1" noChangeArrowheads="1"/>
          </p:cNvSpPr>
          <p:nvPr>
            <p:ph type="sldNum" sz="quarter" idx="3"/>
          </p:nvPr>
        </p:nvSpPr>
        <p:spPr bwMode="auto">
          <a:xfrm>
            <a:off x="3971925" y="8832850"/>
            <a:ext cx="3038475" cy="463550"/>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algn="r" defTabSz="931863">
              <a:defRPr sz="1200">
                <a:solidFill>
                  <a:schemeClr val="tx1"/>
                </a:solidFill>
              </a:defRPr>
            </a:lvl1pPr>
          </a:lstStyle>
          <a:p>
            <a:pPr>
              <a:defRPr/>
            </a:pPr>
            <a:fld id="{6324452A-E1EF-4D5E-A2C9-E5F92172B900}" type="slidenum">
              <a:rPr lang="en-US"/>
              <a:pPr>
                <a:defRPr/>
              </a:pPr>
              <a:t>‹#›</a:t>
            </a:fld>
            <a:endParaRPr lang="en-US"/>
          </a:p>
        </p:txBody>
      </p:sp>
    </p:spTree>
    <p:extLst>
      <p:ext uri="{BB962C8B-B14F-4D97-AF65-F5344CB8AC3E}">
        <p14:creationId xmlns:p14="http://schemas.microsoft.com/office/powerpoint/2010/main" val="19244473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0" y="0"/>
            <a:ext cx="3038475" cy="463550"/>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defTabSz="931863">
              <a:defRPr sz="1200">
                <a:solidFill>
                  <a:schemeClr val="tx1"/>
                </a:solidFill>
                <a:latin typeface="Arial" charset="0"/>
              </a:defRPr>
            </a:lvl1pPr>
          </a:lstStyle>
          <a:p>
            <a:pPr>
              <a:defRPr/>
            </a:pPr>
            <a:endParaRPr lang="en-US"/>
          </a:p>
        </p:txBody>
      </p:sp>
      <p:sp>
        <p:nvSpPr>
          <p:cNvPr id="80899" name="Rectangle 3"/>
          <p:cNvSpPr>
            <a:spLocks noGrp="1" noChangeArrowheads="1"/>
          </p:cNvSpPr>
          <p:nvPr>
            <p:ph type="dt" idx="1"/>
          </p:nvPr>
        </p:nvSpPr>
        <p:spPr bwMode="auto">
          <a:xfrm>
            <a:off x="3971925" y="0"/>
            <a:ext cx="3038475" cy="463550"/>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algn="r" defTabSz="931863">
              <a:defRPr sz="1200">
                <a:solidFill>
                  <a:schemeClr val="tx1"/>
                </a:solidFill>
                <a:latin typeface="Arial" charset="0"/>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181100" y="698500"/>
            <a:ext cx="4648200" cy="3486150"/>
          </a:xfrm>
          <a:prstGeom prst="rect">
            <a:avLst/>
          </a:prstGeom>
          <a:noFill/>
          <a:ln w="9525">
            <a:solidFill>
              <a:srgbClr val="000000"/>
            </a:solidFill>
            <a:miter lim="800000"/>
            <a:headEnd/>
            <a:tailEnd/>
          </a:ln>
        </p:spPr>
      </p:sp>
      <p:sp>
        <p:nvSpPr>
          <p:cNvPr id="80901" name="Rectangle 5"/>
          <p:cNvSpPr>
            <a:spLocks noGrp="1" noChangeArrowheads="1"/>
          </p:cNvSpPr>
          <p:nvPr>
            <p:ph type="body" sz="quarter" idx="3"/>
          </p:nvPr>
        </p:nvSpPr>
        <p:spPr bwMode="auto">
          <a:xfrm>
            <a:off x="935038" y="4416425"/>
            <a:ext cx="5140325" cy="4181475"/>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0902" name="Rectangle 6"/>
          <p:cNvSpPr>
            <a:spLocks noGrp="1" noChangeArrowheads="1"/>
          </p:cNvSpPr>
          <p:nvPr>
            <p:ph type="ftr" sz="quarter" idx="4"/>
          </p:nvPr>
        </p:nvSpPr>
        <p:spPr bwMode="auto">
          <a:xfrm>
            <a:off x="0" y="8832850"/>
            <a:ext cx="3038475" cy="463550"/>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defTabSz="931863">
              <a:defRPr sz="1200">
                <a:solidFill>
                  <a:schemeClr val="tx1"/>
                </a:solidFill>
                <a:latin typeface="Arial" charset="0"/>
              </a:defRPr>
            </a:lvl1pPr>
          </a:lstStyle>
          <a:p>
            <a:pPr>
              <a:defRPr/>
            </a:pPr>
            <a:endParaRPr lang="en-US"/>
          </a:p>
        </p:txBody>
      </p:sp>
      <p:sp>
        <p:nvSpPr>
          <p:cNvPr id="80903" name="Rectangle 7"/>
          <p:cNvSpPr>
            <a:spLocks noGrp="1" noChangeArrowheads="1"/>
          </p:cNvSpPr>
          <p:nvPr>
            <p:ph type="sldNum" sz="quarter" idx="5"/>
          </p:nvPr>
        </p:nvSpPr>
        <p:spPr bwMode="auto">
          <a:xfrm>
            <a:off x="3971925" y="8832850"/>
            <a:ext cx="3038475" cy="463550"/>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algn="r" defTabSz="931863">
              <a:defRPr sz="1200">
                <a:solidFill>
                  <a:schemeClr val="tx1"/>
                </a:solidFill>
                <a:latin typeface="Arial" charset="0"/>
              </a:defRPr>
            </a:lvl1pPr>
          </a:lstStyle>
          <a:p>
            <a:pPr>
              <a:defRPr/>
            </a:pPr>
            <a:fld id="{7EB95B01-D29C-4224-832F-AF3610894B52}" type="slidenum">
              <a:rPr lang="en-US"/>
              <a:pPr>
                <a:defRPr/>
              </a:pPr>
              <a:t>‹#›</a:t>
            </a:fld>
            <a:endParaRPr lang="en-US"/>
          </a:p>
        </p:txBody>
      </p:sp>
    </p:spTree>
    <p:extLst>
      <p:ext uri="{BB962C8B-B14F-4D97-AF65-F5344CB8AC3E}">
        <p14:creationId xmlns:p14="http://schemas.microsoft.com/office/powerpoint/2010/main" val="37111806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14FCB806-95A5-4F79-B97F-AE8CC5732875}" type="slidenum">
              <a:rPr lang="en-US" smtClean="0"/>
              <a:pPr/>
              <a:t>1</a:t>
            </a:fld>
            <a:endParaRPr lang="en-US" smtClean="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1701250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Acres</a:t>
            </a:r>
            <a:r>
              <a:rPr lang="en-US" baseline="0" dirty="0" smtClean="0"/>
              <a:t> as of 10/14/16</a:t>
            </a:r>
            <a:endParaRPr lang="en-US" dirty="0"/>
          </a:p>
        </p:txBody>
      </p:sp>
      <p:sp>
        <p:nvSpPr>
          <p:cNvPr id="4" name="Slide Number Placeholder 3"/>
          <p:cNvSpPr>
            <a:spLocks noGrp="1"/>
          </p:cNvSpPr>
          <p:nvPr>
            <p:ph type="sldNum" sz="quarter" idx="10"/>
          </p:nvPr>
        </p:nvSpPr>
        <p:spPr/>
        <p:txBody>
          <a:bodyPr/>
          <a:lstStyle/>
          <a:p>
            <a:pPr>
              <a:defRPr/>
            </a:pPr>
            <a:fld id="{7EB95B01-D29C-4224-832F-AF3610894B52}" type="slidenum">
              <a:rPr lang="en-US" smtClean="0"/>
              <a:pPr>
                <a:defRPr/>
              </a:pPr>
              <a:t>12</a:t>
            </a:fld>
            <a:endParaRPr lang="en-US"/>
          </a:p>
        </p:txBody>
      </p:sp>
    </p:spTree>
    <p:extLst>
      <p:ext uri="{BB962C8B-B14F-4D97-AF65-F5344CB8AC3E}">
        <p14:creationId xmlns:p14="http://schemas.microsoft.com/office/powerpoint/2010/main" val="640927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2015 – NW 28%, AK</a:t>
            </a:r>
            <a:r>
              <a:rPr lang="en-US" baseline="0" dirty="0" smtClean="0"/>
              <a:t> 23%, NR 22%, NO 16%, GB 6%, SO 5%   </a:t>
            </a:r>
            <a:r>
              <a:rPr lang="en-US" dirty="0" smtClean="0"/>
              <a:t>SW</a:t>
            </a:r>
            <a:r>
              <a:rPr lang="en-US" baseline="0" dirty="0" smtClean="0"/>
              <a:t> had 14 requests, RM had 4, EA had 1</a:t>
            </a:r>
            <a:endParaRPr lang="en-US" dirty="0"/>
          </a:p>
        </p:txBody>
      </p:sp>
      <p:sp>
        <p:nvSpPr>
          <p:cNvPr id="4" name="Slide Number Placeholder 3"/>
          <p:cNvSpPr>
            <a:spLocks noGrp="1"/>
          </p:cNvSpPr>
          <p:nvPr>
            <p:ph type="sldNum" sz="quarter" idx="10"/>
          </p:nvPr>
        </p:nvSpPr>
        <p:spPr/>
        <p:txBody>
          <a:bodyPr/>
          <a:lstStyle/>
          <a:p>
            <a:pPr>
              <a:defRPr/>
            </a:pPr>
            <a:fld id="{7EB95B01-D29C-4224-832F-AF3610894B52}" type="slidenum">
              <a:rPr lang="en-US" smtClean="0"/>
              <a:pPr>
                <a:defRPr/>
              </a:pPr>
              <a:t>13</a:t>
            </a:fld>
            <a:endParaRPr lang="en-US"/>
          </a:p>
        </p:txBody>
      </p:sp>
    </p:spTree>
    <p:extLst>
      <p:ext uri="{BB962C8B-B14F-4D97-AF65-F5344CB8AC3E}">
        <p14:creationId xmlns:p14="http://schemas.microsoft.com/office/powerpoint/2010/main" val="5733426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were 28</a:t>
            </a:r>
            <a:r>
              <a:rPr lang="en-US" baseline="0" dirty="0" smtClean="0"/>
              <a:t> orders with 2 UTFs – one for weather (Roaring Lion (MT) and one for duty day Beaver Creek (CO)</a:t>
            </a:r>
            <a:endParaRPr lang="en-US" dirty="0" smtClean="0"/>
          </a:p>
          <a:p>
            <a:endParaRPr lang="en-US" dirty="0" smtClean="0"/>
          </a:p>
          <a:p>
            <a:r>
              <a:rPr lang="en-US" dirty="0" smtClean="0"/>
              <a:t>2015 – 53 requests, 47 fires flown on August 19 – 144Z 26 fires, 149Z 16 fires, Aircraft 3 5 fires</a:t>
            </a:r>
            <a:endParaRPr lang="en-US" dirty="0"/>
          </a:p>
        </p:txBody>
      </p:sp>
      <p:sp>
        <p:nvSpPr>
          <p:cNvPr id="4" name="Slide Number Placeholder 3"/>
          <p:cNvSpPr>
            <a:spLocks noGrp="1"/>
          </p:cNvSpPr>
          <p:nvPr>
            <p:ph type="sldNum" sz="quarter" idx="10"/>
          </p:nvPr>
        </p:nvSpPr>
        <p:spPr/>
        <p:txBody>
          <a:bodyPr/>
          <a:lstStyle/>
          <a:p>
            <a:pPr>
              <a:defRPr/>
            </a:pPr>
            <a:fld id="{7EB95B01-D29C-4224-832F-AF3610894B52}" type="slidenum">
              <a:rPr lang="en-US" smtClean="0"/>
              <a:pPr>
                <a:defRPr/>
              </a:pPr>
              <a:t>14</a:t>
            </a:fld>
            <a:endParaRPr lang="en-US"/>
          </a:p>
        </p:txBody>
      </p:sp>
    </p:spTree>
    <p:extLst>
      <p:ext uri="{BB962C8B-B14F-4D97-AF65-F5344CB8AC3E}">
        <p14:creationId xmlns:p14="http://schemas.microsoft.com/office/powerpoint/2010/main" val="39857548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Early season</a:t>
            </a:r>
            <a:r>
              <a:rPr lang="en-US" baseline="0" dirty="0" smtClean="0"/>
              <a:t> fires in NM and AZ covered by 144 since 149 was undergoing landing gear replacement</a:t>
            </a:r>
          </a:p>
          <a:p>
            <a:r>
              <a:rPr lang="en-US" baseline="0" dirty="0" smtClean="0"/>
              <a:t>Had to have a replacement part machined since plane is 23 or 27 years old</a:t>
            </a:r>
            <a:endParaRPr lang="en-US" dirty="0"/>
          </a:p>
        </p:txBody>
      </p:sp>
      <p:sp>
        <p:nvSpPr>
          <p:cNvPr id="4" name="Slide Number Placeholder 3"/>
          <p:cNvSpPr>
            <a:spLocks noGrp="1"/>
          </p:cNvSpPr>
          <p:nvPr>
            <p:ph type="sldNum" sz="quarter" idx="10"/>
          </p:nvPr>
        </p:nvSpPr>
        <p:spPr/>
        <p:txBody>
          <a:bodyPr/>
          <a:lstStyle/>
          <a:p>
            <a:pPr>
              <a:defRPr/>
            </a:pPr>
            <a:fld id="{7EB95B01-D29C-4224-832F-AF3610894B52}" type="slidenum">
              <a:rPr lang="en-US" smtClean="0"/>
              <a:pPr>
                <a:defRPr/>
              </a:pPr>
              <a:t>17</a:t>
            </a:fld>
            <a:endParaRPr lang="en-US"/>
          </a:p>
        </p:txBody>
      </p:sp>
    </p:spTree>
    <p:extLst>
      <p:ext uri="{BB962C8B-B14F-4D97-AF65-F5344CB8AC3E}">
        <p14:creationId xmlns:p14="http://schemas.microsoft.com/office/powerpoint/2010/main" val="6206497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NIROPS only (182 UTFs)</a:t>
            </a:r>
          </a:p>
          <a:p>
            <a:r>
              <a:rPr lang="en-US" dirty="0" smtClean="0"/>
              <a:t>14 UTFs for late orders</a:t>
            </a:r>
          </a:p>
          <a:p>
            <a:r>
              <a:rPr lang="en-US" dirty="0" smtClean="0"/>
              <a:t>No UTFs for Mandatory days off this year (compare to last year</a:t>
            </a:r>
          </a:p>
          <a:p>
            <a:r>
              <a:rPr lang="en-US" dirty="0" smtClean="0"/>
              <a:t>208 orders went submitted</a:t>
            </a:r>
            <a:r>
              <a:rPr lang="en-US" baseline="0" dirty="0" smtClean="0"/>
              <a:t> after 1530 cutoff, 31 orders after 1600, only 12 UTFs for late request</a:t>
            </a:r>
            <a:endParaRPr lang="en-US" dirty="0" smtClean="0"/>
          </a:p>
        </p:txBody>
      </p:sp>
      <p:sp>
        <p:nvSpPr>
          <p:cNvPr id="4" name="Slide Number Placeholder 3"/>
          <p:cNvSpPr>
            <a:spLocks noGrp="1"/>
          </p:cNvSpPr>
          <p:nvPr>
            <p:ph type="sldNum" sz="quarter" idx="10"/>
          </p:nvPr>
        </p:nvSpPr>
        <p:spPr/>
        <p:txBody>
          <a:bodyPr/>
          <a:lstStyle/>
          <a:p>
            <a:pPr>
              <a:defRPr/>
            </a:pPr>
            <a:fld id="{7EB95B01-D29C-4224-832F-AF3610894B52}" type="slidenum">
              <a:rPr lang="en-US" smtClean="0"/>
              <a:pPr>
                <a:defRPr/>
              </a:pPr>
              <a:t>21</a:t>
            </a:fld>
            <a:endParaRPr lang="en-US"/>
          </a:p>
        </p:txBody>
      </p:sp>
    </p:spTree>
    <p:extLst>
      <p:ext uri="{BB962C8B-B14F-4D97-AF65-F5344CB8AC3E}">
        <p14:creationId xmlns:p14="http://schemas.microsoft.com/office/powerpoint/2010/main" val="738496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2015 – IMT1 21%, IMT2 38%, IMT3 17</a:t>
            </a:r>
            <a:r>
              <a:rPr lang="en-US" smtClean="0"/>
              <a:t>%, Other 24%, NIMO &lt;1%</a:t>
            </a:r>
            <a:endParaRPr lang="en-US" dirty="0" smtClean="0"/>
          </a:p>
        </p:txBody>
      </p:sp>
      <p:sp>
        <p:nvSpPr>
          <p:cNvPr id="4" name="Slide Number Placeholder 3"/>
          <p:cNvSpPr>
            <a:spLocks noGrp="1"/>
          </p:cNvSpPr>
          <p:nvPr>
            <p:ph type="sldNum" sz="quarter" idx="10"/>
          </p:nvPr>
        </p:nvSpPr>
        <p:spPr/>
        <p:txBody>
          <a:bodyPr/>
          <a:lstStyle/>
          <a:p>
            <a:pPr>
              <a:defRPr/>
            </a:pPr>
            <a:fld id="{7EB95B01-D29C-4224-832F-AF3610894B52}" type="slidenum">
              <a:rPr lang="en-US" smtClean="0"/>
              <a:pPr>
                <a:defRPr/>
              </a:pPr>
              <a:t>22</a:t>
            </a:fld>
            <a:endParaRPr lang="en-US"/>
          </a:p>
        </p:txBody>
      </p:sp>
    </p:spTree>
    <p:extLst>
      <p:ext uri="{BB962C8B-B14F-4D97-AF65-F5344CB8AC3E}">
        <p14:creationId xmlns:p14="http://schemas.microsoft.com/office/powerpoint/2010/main" val="21873670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Increased reliance on IR as more fires are managed with a combined strategy – suppression and monitor/confine</a:t>
            </a:r>
          </a:p>
          <a:p>
            <a:r>
              <a:rPr lang="en-US" baseline="0" dirty="0" smtClean="0"/>
              <a:t>Previous high was Mustang Fire (ID) in 2012 - 54 nights</a:t>
            </a:r>
          </a:p>
          <a:p>
            <a:r>
              <a:rPr lang="en-US" baseline="0" dirty="0" err="1" smtClean="0"/>
              <a:t>Soberanes</a:t>
            </a:r>
            <a:r>
              <a:rPr lang="en-US" baseline="0" dirty="0" smtClean="0"/>
              <a:t> had 7 flights by AC3</a:t>
            </a:r>
          </a:p>
          <a:p>
            <a:endParaRPr lang="en-US" baseline="0" dirty="0" smtClean="0"/>
          </a:p>
        </p:txBody>
      </p:sp>
      <p:sp>
        <p:nvSpPr>
          <p:cNvPr id="4" name="Slide Number Placeholder 3"/>
          <p:cNvSpPr>
            <a:spLocks noGrp="1"/>
          </p:cNvSpPr>
          <p:nvPr>
            <p:ph type="sldNum" sz="quarter" idx="10"/>
          </p:nvPr>
        </p:nvSpPr>
        <p:spPr/>
        <p:txBody>
          <a:bodyPr/>
          <a:lstStyle/>
          <a:p>
            <a:pPr>
              <a:defRPr/>
            </a:pPr>
            <a:fld id="{7EB95B01-D29C-4224-832F-AF3610894B52}" type="slidenum">
              <a:rPr lang="en-US" smtClean="0"/>
              <a:pPr>
                <a:defRPr/>
              </a:pPr>
              <a:t>24</a:t>
            </a:fld>
            <a:endParaRPr lang="en-US"/>
          </a:p>
        </p:txBody>
      </p:sp>
    </p:spTree>
    <p:extLst>
      <p:ext uri="{BB962C8B-B14F-4D97-AF65-F5344CB8AC3E}">
        <p14:creationId xmlns:p14="http://schemas.microsoft.com/office/powerpoint/2010/main" val="34139348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Pilots - Dan Johnson, Don Boyce, Ed Netcher, Jack Lowrey, Kris Nelson, Matt Smith</a:t>
            </a:r>
            <a:r>
              <a:rPr lang="en-US" baseline="0" dirty="0" smtClean="0"/>
              <a:t> (Sam Ramsey, Dina Elosiebo, others?</a:t>
            </a:r>
            <a:endParaRPr lang="en-US" dirty="0" smtClean="0"/>
          </a:p>
          <a:p>
            <a:r>
              <a:rPr lang="en-US" dirty="0" smtClean="0"/>
              <a:t>Techs - Woody Smith, Kaz Kazimir, Jill </a:t>
            </a:r>
            <a:r>
              <a:rPr lang="en-US" dirty="0" err="1" smtClean="0"/>
              <a:t>Keunzi</a:t>
            </a:r>
            <a:r>
              <a:rPr lang="en-US" dirty="0" smtClean="0"/>
              <a:t>, Mike Mann, Rob Navarro</a:t>
            </a:r>
          </a:p>
          <a:p>
            <a:r>
              <a:rPr lang="en-US" dirty="0" smtClean="0"/>
              <a:t>Jan Johnson AC3 liaison</a:t>
            </a:r>
          </a:p>
        </p:txBody>
      </p:sp>
      <p:sp>
        <p:nvSpPr>
          <p:cNvPr id="4" name="Slide Number Placeholder 3"/>
          <p:cNvSpPr>
            <a:spLocks noGrp="1"/>
          </p:cNvSpPr>
          <p:nvPr>
            <p:ph type="sldNum" sz="quarter" idx="10"/>
          </p:nvPr>
        </p:nvSpPr>
        <p:spPr/>
        <p:txBody>
          <a:bodyPr/>
          <a:lstStyle/>
          <a:p>
            <a:pPr>
              <a:defRPr/>
            </a:pPr>
            <a:fld id="{7EB95B01-D29C-4224-832F-AF3610894B52}" type="slidenum">
              <a:rPr lang="en-US" smtClean="0"/>
              <a:pPr>
                <a:defRPr/>
              </a:pPr>
              <a:t>25</a:t>
            </a:fld>
            <a:endParaRPr lang="en-US"/>
          </a:p>
        </p:txBody>
      </p:sp>
    </p:spTree>
    <p:extLst>
      <p:ext uri="{BB962C8B-B14F-4D97-AF65-F5344CB8AC3E}">
        <p14:creationId xmlns:p14="http://schemas.microsoft.com/office/powerpoint/2010/main" val="41772190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EB95B01-D29C-4224-832F-AF3610894B52}" type="slidenum">
              <a:rPr lang="en-US" smtClean="0"/>
              <a:pPr>
                <a:defRPr/>
              </a:pPr>
              <a:t>28</a:t>
            </a:fld>
            <a:endParaRPr lang="en-US"/>
          </a:p>
        </p:txBody>
      </p:sp>
    </p:spTree>
    <p:extLst>
      <p:ext uri="{BB962C8B-B14F-4D97-AF65-F5344CB8AC3E}">
        <p14:creationId xmlns:p14="http://schemas.microsoft.com/office/powerpoint/2010/main" val="19674354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EB95B01-D29C-4224-832F-AF3610894B52}" type="slidenum">
              <a:rPr lang="en-US" smtClean="0"/>
              <a:pPr>
                <a:defRPr/>
              </a:pPr>
              <a:t>29</a:t>
            </a:fld>
            <a:endParaRPr lang="en-US"/>
          </a:p>
        </p:txBody>
      </p:sp>
    </p:spTree>
    <p:extLst>
      <p:ext uri="{BB962C8B-B14F-4D97-AF65-F5344CB8AC3E}">
        <p14:creationId xmlns:p14="http://schemas.microsoft.com/office/powerpoint/2010/main" val="18510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14FCB806-95A5-4F79-B97F-AE8CC5732875}" type="slidenum">
              <a:rPr lang="en-US" smtClean="0"/>
              <a:pPr/>
              <a:t>2</a:t>
            </a:fld>
            <a:endParaRPr lang="en-US" smtClean="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7740787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EB95B01-D29C-4224-832F-AF3610894B52}" type="slidenum">
              <a:rPr lang="en-US" smtClean="0"/>
              <a:pPr>
                <a:defRPr/>
              </a:pPr>
              <a:t>30</a:t>
            </a:fld>
            <a:endParaRPr lang="en-US"/>
          </a:p>
        </p:txBody>
      </p:sp>
    </p:spTree>
    <p:extLst>
      <p:ext uri="{BB962C8B-B14F-4D97-AF65-F5344CB8AC3E}">
        <p14:creationId xmlns:p14="http://schemas.microsoft.com/office/powerpoint/2010/main" val="5243006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T-912 Silverado Fire – Cleveland NF, Photo by </a:t>
            </a:r>
            <a:r>
              <a:rPr lang="en-US" smtClean="0"/>
              <a:t>Initial</a:t>
            </a:r>
            <a:r>
              <a:rPr lang="en-US" baseline="0" smtClean="0"/>
              <a:t> Attack Fire Media</a:t>
            </a:r>
            <a:endParaRPr lang="en-US" dirty="0"/>
          </a:p>
        </p:txBody>
      </p:sp>
      <p:sp>
        <p:nvSpPr>
          <p:cNvPr id="4" name="Slide Number Placeholder 3"/>
          <p:cNvSpPr>
            <a:spLocks noGrp="1"/>
          </p:cNvSpPr>
          <p:nvPr>
            <p:ph type="sldNum" sz="quarter" idx="10"/>
          </p:nvPr>
        </p:nvSpPr>
        <p:spPr/>
        <p:txBody>
          <a:bodyPr/>
          <a:lstStyle/>
          <a:p>
            <a:pPr>
              <a:defRPr/>
            </a:pPr>
            <a:fld id="{7EB95B01-D29C-4224-832F-AF3610894B52}" type="slidenum">
              <a:rPr lang="en-US" smtClean="0"/>
              <a:pPr>
                <a:defRPr/>
              </a:pPr>
              <a:t>31</a:t>
            </a:fld>
            <a:endParaRPr lang="en-US"/>
          </a:p>
        </p:txBody>
      </p:sp>
    </p:spTree>
    <p:extLst>
      <p:ext uri="{BB962C8B-B14F-4D97-AF65-F5344CB8AC3E}">
        <p14:creationId xmlns:p14="http://schemas.microsoft.com/office/powerpoint/2010/main" val="19238551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chemeClr val="accent6">
                    <a:lumMod val="75000"/>
                  </a:schemeClr>
                </a:solidFill>
              </a:rPr>
              <a:t>A</a:t>
            </a:r>
            <a:r>
              <a:rPr lang="en-US" sz="1200" dirty="0" smtClean="0">
                <a:solidFill>
                  <a:schemeClr val="accent6">
                    <a:lumMod val="75000"/>
                  </a:schemeClr>
                </a:solidFill>
              </a:rPr>
              <a:t>utonomous </a:t>
            </a:r>
            <a:r>
              <a:rPr lang="en-US" sz="1200" b="1" dirty="0" smtClean="0">
                <a:solidFill>
                  <a:schemeClr val="accent6">
                    <a:lumMod val="75000"/>
                  </a:schemeClr>
                </a:solidFill>
              </a:rPr>
              <a:t>M</a:t>
            </a:r>
            <a:r>
              <a:rPr lang="en-US" sz="1200" dirty="0" smtClean="0">
                <a:solidFill>
                  <a:schemeClr val="accent6">
                    <a:lumMod val="75000"/>
                  </a:schemeClr>
                </a:solidFill>
              </a:rPr>
              <a:t>odular </a:t>
            </a:r>
            <a:r>
              <a:rPr lang="en-US" sz="1200" b="1" dirty="0" smtClean="0">
                <a:solidFill>
                  <a:schemeClr val="accent6">
                    <a:lumMod val="75000"/>
                  </a:schemeClr>
                </a:solidFill>
              </a:rPr>
              <a:t>S</a:t>
            </a:r>
            <a:r>
              <a:rPr lang="en-US" sz="1200" dirty="0" smtClean="0">
                <a:solidFill>
                  <a:schemeClr val="accent6">
                    <a:lumMod val="75000"/>
                  </a:schemeClr>
                </a:solidFill>
              </a:rPr>
              <a:t>ensor </a:t>
            </a:r>
            <a:endParaRPr lang="en-US" dirty="0"/>
          </a:p>
        </p:txBody>
      </p:sp>
      <p:sp>
        <p:nvSpPr>
          <p:cNvPr id="4" name="Slide Number Placeholder 3"/>
          <p:cNvSpPr>
            <a:spLocks noGrp="1"/>
          </p:cNvSpPr>
          <p:nvPr>
            <p:ph type="sldNum" sz="quarter" idx="10"/>
          </p:nvPr>
        </p:nvSpPr>
        <p:spPr/>
        <p:txBody>
          <a:bodyPr/>
          <a:lstStyle/>
          <a:p>
            <a:pPr>
              <a:defRPr/>
            </a:pPr>
            <a:fld id="{7EB95B01-D29C-4224-832F-AF3610894B52}" type="slidenum">
              <a:rPr lang="en-US" smtClean="0"/>
              <a:pPr>
                <a:defRPr/>
              </a:pPr>
              <a:t>32</a:t>
            </a:fld>
            <a:endParaRPr lang="en-US"/>
          </a:p>
        </p:txBody>
      </p:sp>
    </p:spTree>
    <p:extLst>
      <p:ext uri="{BB962C8B-B14F-4D97-AF65-F5344CB8AC3E}">
        <p14:creationId xmlns:p14="http://schemas.microsoft.com/office/powerpoint/2010/main" val="18916883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Flown on various cooperative missions</a:t>
            </a:r>
            <a:r>
              <a:rPr lang="en-US" baseline="0" dirty="0" smtClean="0"/>
              <a:t> with FS and CALFIRE</a:t>
            </a:r>
          </a:p>
          <a:p>
            <a:r>
              <a:rPr lang="en-US" baseline="0" dirty="0" smtClean="0"/>
              <a:t>Modified line scanner</a:t>
            </a:r>
          </a:p>
          <a:p>
            <a:pPr defTabSz="864908">
              <a:defRPr/>
            </a:pPr>
            <a:r>
              <a:rPr lang="en-US" baseline="0" dirty="0" smtClean="0"/>
              <a:t>Sensor, integration with IMU for orthorectification, ground station, interface with </a:t>
            </a:r>
            <a:r>
              <a:rPr lang="en-US" baseline="0" dirty="0" err="1" smtClean="0"/>
              <a:t>aircell</a:t>
            </a:r>
            <a:endParaRPr lang="en-US" dirty="0"/>
          </a:p>
        </p:txBody>
      </p:sp>
      <p:sp>
        <p:nvSpPr>
          <p:cNvPr id="4" name="Slide Number Placeholder 3"/>
          <p:cNvSpPr>
            <a:spLocks noGrp="1"/>
          </p:cNvSpPr>
          <p:nvPr>
            <p:ph type="sldNum" sz="quarter" idx="10"/>
          </p:nvPr>
        </p:nvSpPr>
        <p:spPr/>
        <p:txBody>
          <a:bodyPr/>
          <a:lstStyle/>
          <a:p>
            <a:pPr>
              <a:defRPr/>
            </a:pPr>
            <a:fld id="{D7FB258E-E19F-4CEE-ADAC-47CA84A3B3AC}" type="slidenum">
              <a:rPr lang="en-US" smtClean="0">
                <a:solidFill>
                  <a:prstClr val="white"/>
                </a:solidFill>
              </a:rPr>
              <a:pPr>
                <a:defRPr/>
              </a:pPr>
              <a:t>33</a:t>
            </a:fld>
            <a:endParaRPr lang="en-US">
              <a:solidFill>
                <a:prstClr val="white"/>
              </a:solidFill>
            </a:endParaRPr>
          </a:p>
        </p:txBody>
      </p:sp>
    </p:spTree>
    <p:extLst>
      <p:ext uri="{BB962C8B-B14F-4D97-AF65-F5344CB8AC3E}">
        <p14:creationId xmlns:p14="http://schemas.microsoft.com/office/powerpoint/2010/main" val="2269093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71BEC397-5385-4157-80A8-7E74B66B30BC}" type="slidenum">
              <a:rPr lang="en-US" smtClean="0">
                <a:solidFill>
                  <a:prstClr val="white"/>
                </a:solidFill>
              </a:rPr>
              <a:pPr/>
              <a:t>4</a:t>
            </a:fld>
            <a:endParaRPr lang="en-US" smtClean="0">
              <a:solidFill>
                <a:prstClr val="white"/>
              </a:solidFill>
            </a:endParaRPr>
          </a:p>
        </p:txBody>
      </p:sp>
      <p:sp>
        <p:nvSpPr>
          <p:cNvPr id="41987" name="Rectangle 2"/>
          <p:cNvSpPr>
            <a:spLocks noGrp="1" noRot="1" noChangeAspect="1" noChangeArrowheads="1" noTextEdit="1"/>
          </p:cNvSpPr>
          <p:nvPr>
            <p:ph type="sldImg"/>
          </p:nvPr>
        </p:nvSpPr>
        <p:spPr>
          <a:xfrm>
            <a:off x="1143000" y="685800"/>
            <a:ext cx="4572000" cy="3429000"/>
          </a:xfrm>
          <a:ln/>
        </p:spPr>
      </p:sp>
      <p:sp>
        <p:nvSpPr>
          <p:cNvPr id="41988" name="Rectangle 3"/>
          <p:cNvSpPr>
            <a:spLocks noGrp="1" noChangeArrowheads="1"/>
          </p:cNvSpPr>
          <p:nvPr>
            <p:ph type="body" idx="1"/>
          </p:nvPr>
        </p:nvSpPr>
        <p:spPr>
          <a:xfrm>
            <a:off x="913805" y="4343703"/>
            <a:ext cx="5030391" cy="4115405"/>
          </a:xfrm>
          <a:noFill/>
          <a:ln/>
        </p:spPr>
        <p:txBody>
          <a:bodyPr/>
          <a:lstStyle/>
          <a:p>
            <a:pPr eaLnBrk="1" hangingPunct="1"/>
            <a:r>
              <a:rPr lang="en-US" dirty="0" smtClean="0"/>
              <a:t>Aircraft are based in Ogden, the techs are based in Boise</a:t>
            </a:r>
          </a:p>
          <a:p>
            <a:pPr eaLnBrk="1" hangingPunct="1"/>
            <a:r>
              <a:rPr lang="en-US" dirty="0" smtClean="0"/>
              <a:t>Can map</a:t>
            </a:r>
            <a:r>
              <a:rPr lang="en-US" baseline="0" dirty="0" smtClean="0"/>
              <a:t> 300,000 acres in an hour</a:t>
            </a:r>
          </a:p>
          <a:p>
            <a:pPr eaLnBrk="1" hangingPunct="1"/>
            <a:r>
              <a:rPr lang="en-US" baseline="0" dirty="0" smtClean="0"/>
              <a:t>Planes not assigned to a particular incident, NICC/IRCN establishes priorities</a:t>
            </a:r>
          </a:p>
          <a:p>
            <a:pPr eaLnBrk="1" hangingPunct="1"/>
            <a:r>
              <a:rPr lang="en-US" dirty="0" smtClean="0"/>
              <a:t>Once the scanner order is received at NICC and an IRIN is assigned, one of the planes will be scheduled to fly the mission.  These flights take place at night to maximize contrast in radiant heat signatures, minimize fire activity, and avoid other air traffic over the fire. As fire activity increases the National Coordinator position is activated.  The NC assist the NIC aircraft coordination desk with dispatching and scheduling NIROPS aircraft. </a:t>
            </a:r>
          </a:p>
        </p:txBody>
      </p:sp>
    </p:spTree>
    <p:extLst>
      <p:ext uri="{BB962C8B-B14F-4D97-AF65-F5344CB8AC3E}">
        <p14:creationId xmlns:p14="http://schemas.microsoft.com/office/powerpoint/2010/main" val="3005344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Phoenix imagery is “black hot” (as</a:t>
            </a:r>
            <a:r>
              <a:rPr lang="en-US" baseline="0" dirty="0" smtClean="0"/>
              <a:t> well as red) the 256</a:t>
            </a:r>
            <a:r>
              <a:rPr lang="en-US" baseline="30000" dirty="0" smtClean="0"/>
              <a:t>th</a:t>
            </a:r>
            <a:r>
              <a:rPr lang="en-US" baseline="0" dirty="0" smtClean="0"/>
              <a:t> pixel (value of 255)</a:t>
            </a:r>
          </a:p>
          <a:p>
            <a:r>
              <a:rPr lang="en-US" baseline="0" dirty="0" smtClean="0"/>
              <a:t>Lighter areas are cooler – drainages, areas without forest cover</a:t>
            </a:r>
          </a:p>
          <a:p>
            <a:r>
              <a:rPr lang="en-US" baseline="0" dirty="0" smtClean="0"/>
              <a:t>In black and white tiff, all background information is from channel B (8-12) and A is used for fire detects (shown red)</a:t>
            </a:r>
          </a:p>
          <a:p>
            <a:r>
              <a:rPr lang="en-US" baseline="0" dirty="0" smtClean="0"/>
              <a:t>In color tiff, Channel B “background” (8-12) is displayed in green (the lighter the </a:t>
            </a:r>
            <a:r>
              <a:rPr lang="en-US" baseline="0" dirty="0" err="1" smtClean="0"/>
              <a:t>green,the</a:t>
            </a:r>
            <a:r>
              <a:rPr lang="en-US" baseline="0" dirty="0" smtClean="0"/>
              <a:t> warmer the area) and Channel A “heat detection” (3-5) is displayed in red so that as heat from fire increases, the image becomes more orange and eventually yellow.</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D7FB258E-E19F-4CEE-ADAC-47CA84A3B3AC}" type="slidenum">
              <a:rPr lang="en-US" smtClean="0">
                <a:solidFill>
                  <a:prstClr val="white"/>
                </a:solidFill>
              </a:rPr>
              <a:pPr>
                <a:defRPr/>
              </a:pPr>
              <a:t>5</a:t>
            </a:fld>
            <a:endParaRPr lang="en-US">
              <a:solidFill>
                <a:prstClr val="white"/>
              </a:solidFill>
            </a:endParaRPr>
          </a:p>
        </p:txBody>
      </p:sp>
    </p:spTree>
    <p:extLst>
      <p:ext uri="{BB962C8B-B14F-4D97-AF65-F5344CB8AC3E}">
        <p14:creationId xmlns:p14="http://schemas.microsoft.com/office/powerpoint/2010/main" val="2425443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FB437A24-8FC3-4DB1-ADE6-1A423E27C671}" type="slidenum">
              <a:rPr lang="en-US" smtClean="0">
                <a:solidFill>
                  <a:prstClr val="white"/>
                </a:solidFill>
              </a:rPr>
              <a:pPr/>
              <a:t>6</a:t>
            </a:fld>
            <a:endParaRPr lang="en-US" smtClean="0">
              <a:solidFill>
                <a:prstClr val="white"/>
              </a:solidFill>
            </a:endParaRPr>
          </a:p>
        </p:txBody>
      </p:sp>
      <p:sp>
        <p:nvSpPr>
          <p:cNvPr id="27651" name="Rectangle 2"/>
          <p:cNvSpPr>
            <a:spLocks noGrp="1" noRot="1" noChangeAspect="1" noChangeArrowheads="1" noTextEdit="1"/>
          </p:cNvSpPr>
          <p:nvPr>
            <p:ph type="sldImg"/>
          </p:nvPr>
        </p:nvSpPr>
        <p:spPr>
          <a:xfrm>
            <a:off x="1163638" y="682625"/>
            <a:ext cx="4527550" cy="3395663"/>
          </a:xfrm>
          <a:ln/>
        </p:spPr>
      </p:sp>
      <p:sp>
        <p:nvSpPr>
          <p:cNvPr id="27652" name="Rectangle 3"/>
          <p:cNvSpPr>
            <a:spLocks noGrp="1" noChangeArrowheads="1"/>
          </p:cNvSpPr>
          <p:nvPr>
            <p:ph type="body" idx="1"/>
          </p:nvPr>
        </p:nvSpPr>
        <p:spPr>
          <a:xfrm>
            <a:off x="903840" y="4379939"/>
            <a:ext cx="5044109" cy="4077012"/>
          </a:xfrm>
          <a:noFill/>
          <a:ln/>
        </p:spPr>
        <p:txBody>
          <a:bodyPr lIns="89823" tIns="44911" rIns="89823" bIns="44911"/>
          <a:lstStyle/>
          <a:p>
            <a:pPr eaLnBrk="1" hangingPunct="1"/>
            <a:r>
              <a:rPr lang="en-US" dirty="0" smtClean="0"/>
              <a:t>Quality</a:t>
            </a:r>
            <a:r>
              <a:rPr lang="en-US" baseline="0" dirty="0" smtClean="0"/>
              <a:t> control – check </a:t>
            </a:r>
            <a:r>
              <a:rPr lang="en-US" baseline="0" dirty="0" err="1" smtClean="0"/>
              <a:t>orthorectification</a:t>
            </a:r>
            <a:r>
              <a:rPr lang="en-US" baseline="0" dirty="0" smtClean="0"/>
              <a:t>, look for coverage gaps, sensor saturation, electrical interference, cloud cover issues</a:t>
            </a:r>
            <a:endParaRPr lang="en-US" dirty="0" smtClean="0"/>
          </a:p>
          <a:p>
            <a:pPr eaLnBrk="1" hangingPunct="1"/>
            <a:endParaRPr lang="en-US" dirty="0" smtClean="0"/>
          </a:p>
        </p:txBody>
      </p:sp>
    </p:spTree>
    <p:extLst>
      <p:ext uri="{BB962C8B-B14F-4D97-AF65-F5344CB8AC3E}">
        <p14:creationId xmlns:p14="http://schemas.microsoft.com/office/powerpoint/2010/main" val="529817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Based</a:t>
            </a:r>
            <a:r>
              <a:rPr lang="en-US" baseline="0" dirty="0" smtClean="0"/>
              <a:t> on IMSR 12/30/16</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smtClean="0">
                <a:solidFill>
                  <a:schemeClr val="tx1"/>
                </a:solidFill>
                <a:latin typeface="Times New Roman" charset="0"/>
                <a:ea typeface="+mn-ea"/>
                <a:cs typeface="+mn-cs"/>
              </a:rPr>
              <a:t>2015 – 10.1 million acres</a:t>
            </a:r>
          </a:p>
          <a:p>
            <a:endParaRPr lang="en-US" dirty="0" smtClean="0"/>
          </a:p>
        </p:txBody>
      </p:sp>
      <p:sp>
        <p:nvSpPr>
          <p:cNvPr id="4" name="Slide Number Placeholder 3"/>
          <p:cNvSpPr>
            <a:spLocks noGrp="1"/>
          </p:cNvSpPr>
          <p:nvPr>
            <p:ph type="sldNum" sz="quarter" idx="10"/>
          </p:nvPr>
        </p:nvSpPr>
        <p:spPr/>
        <p:txBody>
          <a:bodyPr/>
          <a:lstStyle/>
          <a:p>
            <a:pPr>
              <a:defRPr/>
            </a:pPr>
            <a:fld id="{7EB95B01-D29C-4224-832F-AF3610894B52}" type="slidenum">
              <a:rPr lang="en-US" smtClean="0"/>
              <a:pPr>
                <a:defRPr/>
              </a:pPr>
              <a:t>8</a:t>
            </a:fld>
            <a:endParaRPr lang="en-US"/>
          </a:p>
        </p:txBody>
      </p:sp>
    </p:spTree>
    <p:extLst>
      <p:ext uri="{BB962C8B-B14F-4D97-AF65-F5344CB8AC3E}">
        <p14:creationId xmlns:p14="http://schemas.microsoft.com/office/powerpoint/2010/main" val="2020410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Numbers are for all of 2016</a:t>
            </a:r>
            <a:r>
              <a:rPr lang="en-US" baseline="0" dirty="0" smtClean="0"/>
              <a:t> including SA November missions</a:t>
            </a:r>
            <a:r>
              <a:rPr lang="en-US" dirty="0" smtClean="0"/>
              <a:t>.</a:t>
            </a:r>
          </a:p>
          <a:p>
            <a:r>
              <a:rPr lang="en-US" dirty="0" smtClean="0"/>
              <a:t>2015 - 33% UTF (26% non-weather)</a:t>
            </a:r>
            <a:endParaRPr lang="en-US" baseline="0" dirty="0" smtClean="0"/>
          </a:p>
          <a:p>
            <a:r>
              <a:rPr lang="en-US" baseline="0" dirty="0" smtClean="0"/>
              <a:t>2015 was record year for requests and missions. </a:t>
            </a:r>
          </a:p>
        </p:txBody>
      </p:sp>
      <p:sp>
        <p:nvSpPr>
          <p:cNvPr id="4" name="Slide Number Placeholder 3"/>
          <p:cNvSpPr>
            <a:spLocks noGrp="1"/>
          </p:cNvSpPr>
          <p:nvPr>
            <p:ph type="sldNum" sz="quarter" idx="10"/>
          </p:nvPr>
        </p:nvSpPr>
        <p:spPr/>
        <p:txBody>
          <a:bodyPr/>
          <a:lstStyle/>
          <a:p>
            <a:pPr>
              <a:defRPr/>
            </a:pPr>
            <a:fld id="{7EB95B01-D29C-4224-832F-AF3610894B52}" type="slidenum">
              <a:rPr lang="en-US" smtClean="0"/>
              <a:pPr>
                <a:defRPr/>
              </a:pPr>
              <a:t>9</a:t>
            </a:fld>
            <a:endParaRPr lang="en-US"/>
          </a:p>
        </p:txBody>
      </p:sp>
    </p:spTree>
    <p:extLst>
      <p:ext uri="{BB962C8B-B14F-4D97-AF65-F5344CB8AC3E}">
        <p14:creationId xmlns:p14="http://schemas.microsoft.com/office/powerpoint/2010/main" val="2849341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IR desk staffed</a:t>
            </a:r>
            <a:r>
              <a:rPr lang="en-US" baseline="0" dirty="0" smtClean="0"/>
              <a:t> from 7/29 thru 9/15</a:t>
            </a:r>
          </a:p>
          <a:p>
            <a:r>
              <a:rPr lang="en-US" baseline="0" dirty="0" smtClean="0"/>
              <a:t>PL4 from 8/20 thru 9/2</a:t>
            </a:r>
          </a:p>
          <a:p>
            <a:r>
              <a:rPr lang="en-US" baseline="0" dirty="0" smtClean="0"/>
              <a:t>Down to PL2 by 9/7</a:t>
            </a:r>
            <a:endParaRPr lang="en-US" dirty="0"/>
          </a:p>
        </p:txBody>
      </p:sp>
      <p:sp>
        <p:nvSpPr>
          <p:cNvPr id="4" name="Slide Number Placeholder 3"/>
          <p:cNvSpPr>
            <a:spLocks noGrp="1"/>
          </p:cNvSpPr>
          <p:nvPr>
            <p:ph type="sldNum" sz="quarter" idx="10"/>
          </p:nvPr>
        </p:nvSpPr>
        <p:spPr/>
        <p:txBody>
          <a:bodyPr/>
          <a:lstStyle/>
          <a:p>
            <a:pPr>
              <a:defRPr/>
            </a:pPr>
            <a:fld id="{7EB95B01-D29C-4224-832F-AF3610894B52}" type="slidenum">
              <a:rPr lang="en-US" smtClean="0"/>
              <a:pPr>
                <a:defRPr/>
              </a:pPr>
              <a:t>10</a:t>
            </a:fld>
            <a:endParaRPr lang="en-US"/>
          </a:p>
        </p:txBody>
      </p:sp>
    </p:spTree>
    <p:extLst>
      <p:ext uri="{BB962C8B-B14F-4D97-AF65-F5344CB8AC3E}">
        <p14:creationId xmlns:p14="http://schemas.microsoft.com/office/powerpoint/2010/main" val="1863239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2012 and 2015 included for comparison as most active seasons for NIROPS ordering</a:t>
            </a:r>
          </a:p>
          <a:p>
            <a:endParaRPr lang="en-US" dirty="0"/>
          </a:p>
        </p:txBody>
      </p:sp>
      <p:sp>
        <p:nvSpPr>
          <p:cNvPr id="4" name="Slide Number Placeholder 3"/>
          <p:cNvSpPr>
            <a:spLocks noGrp="1"/>
          </p:cNvSpPr>
          <p:nvPr>
            <p:ph type="sldNum" sz="quarter" idx="10"/>
          </p:nvPr>
        </p:nvSpPr>
        <p:spPr/>
        <p:txBody>
          <a:bodyPr/>
          <a:lstStyle/>
          <a:p>
            <a:pPr>
              <a:defRPr/>
            </a:pPr>
            <a:fld id="{7EB95B01-D29C-4224-832F-AF3610894B52}" type="slidenum">
              <a:rPr lang="en-US" smtClean="0"/>
              <a:pPr>
                <a:defRPr/>
              </a:pPr>
              <a:t>11</a:t>
            </a:fld>
            <a:endParaRPr lang="en-US"/>
          </a:p>
        </p:txBody>
      </p:sp>
    </p:spTree>
    <p:extLst>
      <p:ext uri="{BB962C8B-B14F-4D97-AF65-F5344CB8AC3E}">
        <p14:creationId xmlns:p14="http://schemas.microsoft.com/office/powerpoint/2010/main" val="34522407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2700"/>
            <a:ext cx="9156700" cy="6870700"/>
            <a:chOff x="0" y="-8"/>
            <a:chExt cx="5768" cy="4328"/>
          </a:xfrm>
        </p:grpSpPr>
        <p:sp>
          <p:nvSpPr>
            <p:cNvPr id="5" name="Rectangle 3"/>
            <p:cNvSpPr>
              <a:spLocks noChangeArrowheads="1"/>
            </p:cNvSpPr>
            <p:nvPr/>
          </p:nvSpPr>
          <p:spPr bwMode="auto">
            <a:xfrm>
              <a:off x="0" y="0"/>
              <a:ext cx="5760" cy="1344"/>
            </a:xfrm>
            <a:prstGeom prst="rect">
              <a:avLst/>
            </a:prstGeom>
            <a:solidFill>
              <a:schemeClr val="bg1"/>
            </a:solidFill>
            <a:ln w="9525">
              <a:noFill/>
              <a:miter lim="800000"/>
              <a:headEnd/>
              <a:tailEnd/>
            </a:ln>
            <a:effectLst/>
          </p:spPr>
          <p:txBody>
            <a:bodyPr wrap="none" anchor="ctr"/>
            <a:lstStyle/>
            <a:p>
              <a:pPr>
                <a:defRPr/>
              </a:pPr>
              <a:endParaRPr lang="en-US"/>
            </a:p>
          </p:txBody>
        </p:sp>
        <p:sp>
          <p:nvSpPr>
            <p:cNvPr id="6" name="Rectangle 4"/>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p>
          </p:txBody>
        </p:sp>
        <p:sp>
          <p:nvSpPr>
            <p:cNvPr id="7" name="Freeform 5"/>
            <p:cNvSpPr>
              <a:spLocks/>
            </p:cNvSpPr>
            <p:nvPr/>
          </p:nvSpPr>
          <p:spPr bwMode="hidden">
            <a:xfrm>
              <a:off x="0" y="-8"/>
              <a:ext cx="3640" cy="1434"/>
            </a:xfrm>
            <a:custGeom>
              <a:avLst/>
              <a:gdLst/>
              <a:ahLst/>
              <a:cxnLst>
                <a:cxn ang="0">
                  <a:pos x="0" y="1152"/>
                </a:cxn>
                <a:cxn ang="0">
                  <a:pos x="672" y="1392"/>
                </a:cxn>
                <a:cxn ang="0">
                  <a:pos x="912" y="1152"/>
                </a:cxn>
                <a:cxn ang="0">
                  <a:pos x="864" y="816"/>
                </a:cxn>
                <a:cxn ang="0">
                  <a:pos x="1170" y="588"/>
                </a:cxn>
                <a:cxn ang="0">
                  <a:pos x="1692" y="546"/>
                </a:cxn>
                <a:cxn ang="0">
                  <a:pos x="2112" y="576"/>
                </a:cxn>
                <a:cxn ang="0">
                  <a:pos x="2208" y="384"/>
                </a:cxn>
                <a:cxn ang="0">
                  <a:pos x="2184" y="138"/>
                </a:cxn>
                <a:cxn ang="0">
                  <a:pos x="2640" y="144"/>
                </a:cxn>
                <a:cxn ang="0">
                  <a:pos x="3024" y="432"/>
                </a:cxn>
                <a:cxn ang="0">
                  <a:pos x="3552" y="192"/>
                </a:cxn>
                <a:cxn ang="0">
                  <a:pos x="3552" y="0"/>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p>
          </p:txBody>
        </p:sp>
        <p:sp>
          <p:nvSpPr>
            <p:cNvPr id="8" name="Freeform 6"/>
            <p:cNvSpPr>
              <a:spLocks/>
            </p:cNvSpPr>
            <p:nvPr/>
          </p:nvSpPr>
          <p:spPr bwMode="hidden">
            <a:xfrm>
              <a:off x="0" y="-8"/>
              <a:ext cx="1996" cy="1240"/>
            </a:xfrm>
            <a:custGeom>
              <a:avLst/>
              <a:gdLst/>
              <a:ahLst/>
              <a:cxnLst>
                <a:cxn ang="0">
                  <a:pos x="0" y="960"/>
                </a:cxn>
                <a:cxn ang="0">
                  <a:pos x="336" y="1200"/>
                </a:cxn>
                <a:cxn ang="0">
                  <a:pos x="576" y="1200"/>
                </a:cxn>
                <a:cxn ang="0">
                  <a:pos x="696" y="972"/>
                </a:cxn>
                <a:cxn ang="0">
                  <a:pos x="636" y="462"/>
                </a:cxn>
                <a:cxn ang="0">
                  <a:pos x="816" y="276"/>
                </a:cxn>
                <a:cxn ang="0">
                  <a:pos x="1392" y="432"/>
                </a:cxn>
                <a:cxn ang="0">
                  <a:pos x="1740" y="390"/>
                </a:cxn>
                <a:cxn ang="0">
                  <a:pos x="1974" y="348"/>
                </a:cxn>
                <a:cxn ang="0">
                  <a:pos x="1872" y="0"/>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p>
          </p:txBody>
        </p:sp>
        <p:sp>
          <p:nvSpPr>
            <p:cNvPr id="9" name="Freeform 7"/>
            <p:cNvSpPr>
              <a:spLocks/>
            </p:cNvSpPr>
            <p:nvPr/>
          </p:nvSpPr>
          <p:spPr bwMode="hidden">
            <a:xfrm>
              <a:off x="0" y="-8"/>
              <a:ext cx="1584" cy="1008"/>
            </a:xfrm>
            <a:custGeom>
              <a:avLst/>
              <a:gdLst/>
              <a:ahLst/>
              <a:cxnLst>
                <a:cxn ang="0">
                  <a:pos x="0" y="576"/>
                </a:cxn>
                <a:cxn ang="0">
                  <a:pos x="336" y="960"/>
                </a:cxn>
                <a:cxn ang="0">
                  <a:pos x="480" y="864"/>
                </a:cxn>
                <a:cxn ang="0">
                  <a:pos x="318" y="414"/>
                </a:cxn>
                <a:cxn ang="0">
                  <a:pos x="780" y="36"/>
                </a:cxn>
                <a:cxn ang="0">
                  <a:pos x="1440" y="192"/>
                </a:cxn>
                <a:cxn ang="0">
                  <a:pos x="1584" y="0"/>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ffectLst/>
          </p:spPr>
          <p:txBody>
            <a:bodyPr wrap="none" anchor="ctr"/>
            <a:lstStyle/>
            <a:p>
              <a:pPr>
                <a:defRPr/>
              </a:pPr>
              <a:endParaRPr lang="en-US"/>
            </a:p>
          </p:txBody>
        </p:sp>
        <p:sp>
          <p:nvSpPr>
            <p:cNvPr id="10" name="Freeform 8"/>
            <p:cNvSpPr>
              <a:spLocks/>
            </p:cNvSpPr>
            <p:nvPr/>
          </p:nvSpPr>
          <p:spPr bwMode="hidden">
            <a:xfrm>
              <a:off x="856" y="144"/>
              <a:ext cx="3752" cy="1816"/>
            </a:xfrm>
            <a:custGeom>
              <a:avLst/>
              <a:gdLst/>
              <a:ahLst/>
              <a:cxnLst>
                <a:cxn ang="0">
                  <a:pos x="248" y="1000"/>
                </a:cxn>
                <a:cxn ang="0">
                  <a:pos x="200" y="760"/>
                </a:cxn>
                <a:cxn ang="0">
                  <a:pos x="248" y="664"/>
                </a:cxn>
                <a:cxn ang="0">
                  <a:pos x="584" y="616"/>
                </a:cxn>
                <a:cxn ang="0">
                  <a:pos x="1304" y="664"/>
                </a:cxn>
                <a:cxn ang="0">
                  <a:pos x="1640" y="424"/>
                </a:cxn>
                <a:cxn ang="0">
                  <a:pos x="1976" y="472"/>
                </a:cxn>
                <a:cxn ang="0">
                  <a:pos x="2600" y="424"/>
                </a:cxn>
                <a:cxn ang="0">
                  <a:pos x="3128" y="88"/>
                </a:cxn>
                <a:cxn ang="0">
                  <a:pos x="3560" y="40"/>
                </a:cxn>
                <a:cxn ang="0">
                  <a:pos x="3656" y="328"/>
                </a:cxn>
                <a:cxn ang="0">
                  <a:pos x="2984" y="760"/>
                </a:cxn>
                <a:cxn ang="0">
                  <a:pos x="2456" y="952"/>
                </a:cxn>
                <a:cxn ang="0">
                  <a:pos x="1976" y="1432"/>
                </a:cxn>
                <a:cxn ang="0">
                  <a:pos x="1400" y="1768"/>
                </a:cxn>
                <a:cxn ang="0">
                  <a:pos x="968" y="1720"/>
                </a:cxn>
                <a:cxn ang="0">
                  <a:pos x="296" y="1768"/>
                </a:cxn>
                <a:cxn ang="0">
                  <a:pos x="8" y="1432"/>
                </a:cxn>
                <a:cxn ang="0">
                  <a:pos x="248" y="1000"/>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p>
          </p:txBody>
        </p:sp>
        <p:sp>
          <p:nvSpPr>
            <p:cNvPr id="11" name="Freeform 9"/>
            <p:cNvSpPr>
              <a:spLocks/>
            </p:cNvSpPr>
            <p:nvPr/>
          </p:nvSpPr>
          <p:spPr bwMode="hidden">
            <a:xfrm>
              <a:off x="972" y="688"/>
              <a:ext cx="2580" cy="1140"/>
            </a:xfrm>
            <a:custGeom>
              <a:avLst/>
              <a:gdLst/>
              <a:ahLst/>
              <a:cxnLst>
                <a:cxn ang="0">
                  <a:pos x="36" y="792"/>
                </a:cxn>
                <a:cxn ang="0">
                  <a:pos x="228" y="456"/>
                </a:cxn>
                <a:cxn ang="0">
                  <a:pos x="324" y="264"/>
                </a:cxn>
                <a:cxn ang="0">
                  <a:pos x="612" y="216"/>
                </a:cxn>
                <a:cxn ang="0">
                  <a:pos x="1092" y="312"/>
                </a:cxn>
                <a:cxn ang="0">
                  <a:pos x="1536" y="60"/>
                </a:cxn>
                <a:cxn ang="0">
                  <a:pos x="2388" y="120"/>
                </a:cxn>
                <a:cxn ang="0">
                  <a:pos x="2328" y="288"/>
                </a:cxn>
                <a:cxn ang="0">
                  <a:pos x="2028" y="612"/>
                </a:cxn>
                <a:cxn ang="0">
                  <a:pos x="1428" y="1032"/>
                </a:cxn>
                <a:cxn ang="0">
                  <a:pos x="1140" y="1080"/>
                </a:cxn>
                <a:cxn ang="0">
                  <a:pos x="324" y="1032"/>
                </a:cxn>
                <a:cxn ang="0">
                  <a:pos x="36" y="792"/>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p>
          </p:txBody>
        </p:sp>
        <p:sp>
          <p:nvSpPr>
            <p:cNvPr id="12" name="Freeform 10"/>
            <p:cNvSpPr>
              <a:spLocks/>
            </p:cNvSpPr>
            <p:nvPr/>
          </p:nvSpPr>
          <p:spPr bwMode="hidden">
            <a:xfrm>
              <a:off x="1170" y="910"/>
              <a:ext cx="1758" cy="696"/>
            </a:xfrm>
            <a:custGeom>
              <a:avLst/>
              <a:gdLst/>
              <a:ahLst/>
              <a:cxnLst>
                <a:cxn ang="0">
                  <a:pos x="60" y="594"/>
                </a:cxn>
                <a:cxn ang="0">
                  <a:pos x="126" y="234"/>
                </a:cxn>
                <a:cxn ang="0">
                  <a:pos x="1182" y="234"/>
                </a:cxn>
                <a:cxn ang="0">
                  <a:pos x="1518" y="90"/>
                </a:cxn>
                <a:cxn ang="0">
                  <a:pos x="1710" y="138"/>
                </a:cxn>
                <a:cxn ang="0">
                  <a:pos x="1230" y="522"/>
                </a:cxn>
                <a:cxn ang="0">
                  <a:pos x="750" y="666"/>
                </a:cxn>
                <a:cxn ang="0">
                  <a:pos x="60" y="594"/>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p>
          </p:txBody>
        </p:sp>
        <p:sp>
          <p:nvSpPr>
            <p:cNvPr id="13" name="Freeform 11"/>
            <p:cNvSpPr>
              <a:spLocks/>
            </p:cNvSpPr>
            <p:nvPr/>
          </p:nvSpPr>
          <p:spPr bwMode="hidden">
            <a:xfrm rot="-299203">
              <a:off x="1296" y="1240"/>
              <a:ext cx="928" cy="192"/>
            </a:xfrm>
            <a:custGeom>
              <a:avLst/>
              <a:gdLst/>
              <a:ahLst/>
              <a:cxnLst>
                <a:cxn ang="0">
                  <a:pos x="104" y="96"/>
                </a:cxn>
                <a:cxn ang="0">
                  <a:pos x="152" y="0"/>
                </a:cxn>
                <a:cxn ang="0">
                  <a:pos x="728" y="96"/>
                </a:cxn>
                <a:cxn ang="0">
                  <a:pos x="920" y="96"/>
                </a:cxn>
                <a:cxn ang="0">
                  <a:pos x="776" y="192"/>
                </a:cxn>
                <a:cxn ang="0">
                  <a:pos x="104" y="96"/>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p>
          </p:txBody>
        </p:sp>
        <p:sp>
          <p:nvSpPr>
            <p:cNvPr id="14" name="Freeform 12"/>
            <p:cNvSpPr>
              <a:spLocks/>
            </p:cNvSpPr>
            <p:nvPr/>
          </p:nvSpPr>
          <p:spPr bwMode="hidden">
            <a:xfrm>
              <a:off x="0" y="1584"/>
              <a:ext cx="5754" cy="2280"/>
            </a:xfrm>
            <a:custGeom>
              <a:avLst/>
              <a:gdLst/>
              <a:ahLst/>
              <a:cxnLst>
                <a:cxn ang="0">
                  <a:pos x="0" y="40"/>
                </a:cxn>
                <a:cxn ang="0">
                  <a:pos x="336" y="40"/>
                </a:cxn>
                <a:cxn ang="0">
                  <a:pos x="720" y="280"/>
                </a:cxn>
                <a:cxn ang="0">
                  <a:pos x="912" y="712"/>
                </a:cxn>
                <a:cxn ang="0">
                  <a:pos x="864" y="1240"/>
                </a:cxn>
                <a:cxn ang="0">
                  <a:pos x="960" y="1768"/>
                </a:cxn>
                <a:cxn ang="0">
                  <a:pos x="1440" y="2152"/>
                </a:cxn>
                <a:cxn ang="0">
                  <a:pos x="2160" y="2248"/>
                </a:cxn>
                <a:cxn ang="0">
                  <a:pos x="2688" y="1960"/>
                </a:cxn>
                <a:cxn ang="0">
                  <a:pos x="2706" y="472"/>
                </a:cxn>
                <a:cxn ang="0">
                  <a:pos x="3456" y="424"/>
                </a:cxn>
                <a:cxn ang="0">
                  <a:pos x="4416" y="712"/>
                </a:cxn>
                <a:cxn ang="0">
                  <a:pos x="4416" y="1432"/>
                </a:cxn>
                <a:cxn ang="0">
                  <a:pos x="4728" y="1822"/>
                </a:cxn>
                <a:cxn ang="0">
                  <a:pos x="5322" y="2206"/>
                </a:cxn>
                <a:cxn ang="0">
                  <a:pos x="5754" y="1510"/>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p>
          </p:txBody>
        </p:sp>
        <p:sp>
          <p:nvSpPr>
            <p:cNvPr id="15" name="Freeform 13"/>
            <p:cNvSpPr>
              <a:spLocks/>
            </p:cNvSpPr>
            <p:nvPr/>
          </p:nvSpPr>
          <p:spPr bwMode="hidden">
            <a:xfrm>
              <a:off x="1056" y="2008"/>
              <a:ext cx="1496" cy="1464"/>
            </a:xfrm>
            <a:custGeom>
              <a:avLst/>
              <a:gdLst/>
              <a:ahLst/>
              <a:cxnLst>
                <a:cxn ang="0">
                  <a:pos x="408" y="16"/>
                </a:cxn>
                <a:cxn ang="0">
                  <a:pos x="72" y="304"/>
                </a:cxn>
                <a:cxn ang="0">
                  <a:pos x="72" y="976"/>
                </a:cxn>
                <a:cxn ang="0">
                  <a:pos x="504" y="1360"/>
                </a:cxn>
                <a:cxn ang="0">
                  <a:pos x="1128" y="1408"/>
                </a:cxn>
                <a:cxn ang="0">
                  <a:pos x="1464" y="1024"/>
                </a:cxn>
                <a:cxn ang="0">
                  <a:pos x="1320" y="208"/>
                </a:cxn>
                <a:cxn ang="0">
                  <a:pos x="408" y="16"/>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p>
          </p:txBody>
        </p:sp>
        <p:sp>
          <p:nvSpPr>
            <p:cNvPr id="16" name="Freeform 14"/>
            <p:cNvSpPr>
              <a:spLocks/>
            </p:cNvSpPr>
            <p:nvPr/>
          </p:nvSpPr>
          <p:spPr bwMode="hidden">
            <a:xfrm rot="1159149">
              <a:off x="1296" y="2152"/>
              <a:ext cx="1126" cy="730"/>
            </a:xfrm>
            <a:custGeom>
              <a:avLst/>
              <a:gdLst/>
              <a:ahLst/>
              <a:cxnLst>
                <a:cxn ang="0">
                  <a:pos x="940" y="196"/>
                </a:cxn>
                <a:cxn ang="0">
                  <a:pos x="576" y="20"/>
                </a:cxn>
                <a:cxn ang="0">
                  <a:pos x="192" y="76"/>
                </a:cxn>
                <a:cxn ang="0">
                  <a:pos x="24" y="372"/>
                </a:cxn>
                <a:cxn ang="0">
                  <a:pos x="520" y="670"/>
                </a:cxn>
                <a:cxn ang="0">
                  <a:pos x="1048" y="568"/>
                </a:cxn>
                <a:cxn ang="0">
                  <a:pos x="940" y="196"/>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p>
          </p:txBody>
        </p:sp>
        <p:sp>
          <p:nvSpPr>
            <p:cNvPr id="17" name="Freeform 15"/>
            <p:cNvSpPr>
              <a:spLocks/>
            </p:cNvSpPr>
            <p:nvPr/>
          </p:nvSpPr>
          <p:spPr bwMode="hidden">
            <a:xfrm>
              <a:off x="3112" y="-8"/>
              <a:ext cx="2648" cy="3394"/>
            </a:xfrm>
            <a:custGeom>
              <a:avLst/>
              <a:gdLst/>
              <a:ahLst/>
              <a:cxnLst>
                <a:cxn ang="0">
                  <a:pos x="1496" y="0"/>
                </a:cxn>
                <a:cxn ang="0">
                  <a:pos x="1640" y="384"/>
                </a:cxn>
                <a:cxn ang="0">
                  <a:pos x="1400" y="864"/>
                </a:cxn>
                <a:cxn ang="0">
                  <a:pos x="536" y="1200"/>
                </a:cxn>
                <a:cxn ang="0">
                  <a:pos x="56" y="1584"/>
                </a:cxn>
                <a:cxn ang="0">
                  <a:pos x="200" y="1872"/>
                </a:cxn>
                <a:cxn ang="0">
                  <a:pos x="1064" y="2016"/>
                </a:cxn>
                <a:cxn ang="0">
                  <a:pos x="1592" y="2304"/>
                </a:cxn>
                <a:cxn ang="0">
                  <a:pos x="1562" y="2940"/>
                </a:cxn>
                <a:cxn ang="0">
                  <a:pos x="2120" y="3384"/>
                </a:cxn>
                <a:cxn ang="0">
                  <a:pos x="2648" y="2880"/>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p>
          </p:txBody>
        </p:sp>
        <p:sp>
          <p:nvSpPr>
            <p:cNvPr id="18" name="Freeform 16"/>
            <p:cNvSpPr>
              <a:spLocks/>
            </p:cNvSpPr>
            <p:nvPr/>
          </p:nvSpPr>
          <p:spPr bwMode="hidden">
            <a:xfrm>
              <a:off x="3504" y="-8"/>
              <a:ext cx="2256" cy="3160"/>
            </a:xfrm>
            <a:custGeom>
              <a:avLst/>
              <a:gdLst/>
              <a:ahLst/>
              <a:cxnLst>
                <a:cxn ang="0">
                  <a:pos x="1488" y="0"/>
                </a:cxn>
                <a:cxn ang="0">
                  <a:pos x="1488" y="528"/>
                </a:cxn>
                <a:cxn ang="0">
                  <a:pos x="1104" y="1008"/>
                </a:cxn>
                <a:cxn ang="0">
                  <a:pos x="144" y="1488"/>
                </a:cxn>
                <a:cxn ang="0">
                  <a:pos x="240" y="1776"/>
                </a:cxn>
                <a:cxn ang="0">
                  <a:pos x="1056" y="1872"/>
                </a:cxn>
                <a:cxn ang="0">
                  <a:pos x="1536" y="2064"/>
                </a:cxn>
                <a:cxn ang="0">
                  <a:pos x="1536" y="2448"/>
                </a:cxn>
                <a:cxn ang="0">
                  <a:pos x="1344" y="2784"/>
                </a:cxn>
                <a:cxn ang="0">
                  <a:pos x="1632" y="3120"/>
                </a:cxn>
                <a:cxn ang="0">
                  <a:pos x="1968" y="3024"/>
                </a:cxn>
                <a:cxn ang="0">
                  <a:pos x="2208" y="2496"/>
                </a:cxn>
                <a:cxn ang="0">
                  <a:pos x="2112" y="1968"/>
                </a:cxn>
                <a:cxn ang="0">
                  <a:pos x="1776" y="1584"/>
                </a:cxn>
                <a:cxn ang="0">
                  <a:pos x="1824" y="1152"/>
                </a:cxn>
                <a:cxn ang="0">
                  <a:pos x="2256" y="672"/>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p>
          </p:txBody>
        </p:sp>
        <p:sp>
          <p:nvSpPr>
            <p:cNvPr id="19" name="Freeform 17"/>
            <p:cNvSpPr>
              <a:spLocks/>
            </p:cNvSpPr>
            <p:nvPr/>
          </p:nvSpPr>
          <p:spPr bwMode="hidden">
            <a:xfrm>
              <a:off x="4008" y="1080"/>
              <a:ext cx="1048" cy="696"/>
            </a:xfrm>
            <a:custGeom>
              <a:avLst/>
              <a:gdLst/>
              <a:ahLst/>
              <a:cxnLst>
                <a:cxn ang="0">
                  <a:pos x="984" y="256"/>
                </a:cxn>
                <a:cxn ang="0">
                  <a:pos x="840" y="16"/>
                </a:cxn>
                <a:cxn ang="0">
                  <a:pos x="552" y="160"/>
                </a:cxn>
                <a:cxn ang="0">
                  <a:pos x="320" y="304"/>
                </a:cxn>
                <a:cxn ang="0">
                  <a:pos x="600" y="592"/>
                </a:cxn>
                <a:cxn ang="0">
                  <a:pos x="984" y="640"/>
                </a:cxn>
                <a:cxn ang="0">
                  <a:pos x="984" y="256"/>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p>
          </p:txBody>
        </p:sp>
        <p:sp>
          <p:nvSpPr>
            <p:cNvPr id="20" name="Freeform 18"/>
            <p:cNvSpPr>
              <a:spLocks/>
            </p:cNvSpPr>
            <p:nvPr/>
          </p:nvSpPr>
          <p:spPr bwMode="hidden">
            <a:xfrm>
              <a:off x="5117" y="-8"/>
              <a:ext cx="547" cy="696"/>
            </a:xfrm>
            <a:custGeom>
              <a:avLst/>
              <a:gdLst/>
              <a:ahLst/>
              <a:cxnLst>
                <a:cxn ang="0">
                  <a:pos x="19" y="0"/>
                </a:cxn>
                <a:cxn ang="0">
                  <a:pos x="19" y="528"/>
                </a:cxn>
                <a:cxn ang="0">
                  <a:pos x="131" y="680"/>
                </a:cxn>
                <a:cxn ang="0">
                  <a:pos x="355" y="624"/>
                </a:cxn>
                <a:cxn ang="0">
                  <a:pos x="499" y="384"/>
                </a:cxn>
                <a:cxn ang="0">
                  <a:pos x="547" y="0"/>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p>
          </p:txBody>
        </p:sp>
        <p:sp>
          <p:nvSpPr>
            <p:cNvPr id="21" name="Freeform 19"/>
            <p:cNvSpPr>
              <a:spLocks/>
            </p:cNvSpPr>
            <p:nvPr/>
          </p:nvSpPr>
          <p:spPr bwMode="hidden">
            <a:xfrm>
              <a:off x="0" y="2024"/>
              <a:ext cx="1984" cy="2296"/>
            </a:xfrm>
            <a:custGeom>
              <a:avLst/>
              <a:gdLst/>
              <a:ahLst/>
              <a:cxnLst>
                <a:cxn ang="0">
                  <a:pos x="0" y="32"/>
                </a:cxn>
                <a:cxn ang="0">
                  <a:pos x="336" y="32"/>
                </a:cxn>
                <a:cxn ang="0">
                  <a:pos x="592" y="224"/>
                </a:cxn>
                <a:cxn ang="0">
                  <a:pos x="696" y="664"/>
                </a:cxn>
                <a:cxn ang="0">
                  <a:pos x="664" y="1224"/>
                </a:cxn>
                <a:cxn ang="0">
                  <a:pos x="816" y="1784"/>
                </a:cxn>
                <a:cxn ang="0">
                  <a:pos x="1128" y="2128"/>
                </a:cxn>
                <a:cxn ang="0">
                  <a:pos x="1984" y="2296"/>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p>
          </p:txBody>
        </p:sp>
        <p:sp>
          <p:nvSpPr>
            <p:cNvPr id="22" name="Freeform 20"/>
            <p:cNvSpPr>
              <a:spLocks/>
            </p:cNvSpPr>
            <p:nvPr/>
          </p:nvSpPr>
          <p:spPr bwMode="hidden">
            <a:xfrm>
              <a:off x="0" y="2400"/>
              <a:ext cx="816" cy="1912"/>
            </a:xfrm>
            <a:custGeom>
              <a:avLst/>
              <a:gdLst/>
              <a:ahLst/>
              <a:cxnLst>
                <a:cxn ang="0">
                  <a:pos x="0" y="280"/>
                </a:cxn>
                <a:cxn ang="0">
                  <a:pos x="384" y="280"/>
                </a:cxn>
                <a:cxn ang="0">
                  <a:pos x="368" y="896"/>
                </a:cxn>
                <a:cxn ang="0">
                  <a:pos x="528" y="1528"/>
                </a:cxn>
                <a:cxn ang="0">
                  <a:pos x="816" y="1912"/>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p>
          </p:txBody>
        </p:sp>
        <p:sp>
          <p:nvSpPr>
            <p:cNvPr id="23" name="Freeform 21"/>
            <p:cNvSpPr>
              <a:spLocks/>
            </p:cNvSpPr>
            <p:nvPr/>
          </p:nvSpPr>
          <p:spPr bwMode="hidden">
            <a:xfrm>
              <a:off x="2688" y="3228"/>
              <a:ext cx="3080" cy="1084"/>
            </a:xfrm>
            <a:custGeom>
              <a:avLst/>
              <a:gdLst/>
              <a:ahLst/>
              <a:cxnLst>
                <a:cxn ang="0">
                  <a:pos x="0" y="1084"/>
                </a:cxn>
                <a:cxn ang="0">
                  <a:pos x="424" y="932"/>
                </a:cxn>
                <a:cxn ang="0">
                  <a:pos x="640" y="292"/>
                </a:cxn>
                <a:cxn ang="0">
                  <a:pos x="1032" y="20"/>
                </a:cxn>
                <a:cxn ang="0">
                  <a:pos x="1536" y="172"/>
                </a:cxn>
                <a:cxn ang="0">
                  <a:pos x="2064" y="604"/>
                </a:cxn>
                <a:cxn ang="0">
                  <a:pos x="2400" y="940"/>
                </a:cxn>
                <a:cxn ang="0">
                  <a:pos x="3080" y="1084"/>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p>
          </p:txBody>
        </p:sp>
        <p:pic>
          <p:nvPicPr>
            <p:cNvPr id="24" name="Picture 22" descr="Topbanx"/>
            <p:cNvPicPr>
              <a:picLocks noChangeAspect="1" noChangeArrowheads="1"/>
            </p:cNvPicPr>
            <p:nvPr/>
          </p:nvPicPr>
          <p:blipFill>
            <a:blip r:embed="rId2" cstate="print">
              <a:clrChange>
                <a:clrFrom>
                  <a:srgbClr val="33CC99"/>
                </a:clrFrom>
                <a:clrTo>
                  <a:srgbClr val="33CC99">
                    <a:alpha val="0"/>
                  </a:srgbClr>
                </a:clrTo>
              </a:clrChange>
            </a:blip>
            <a:srcRect l="31929" t="5319" b="4256"/>
            <a:stretch>
              <a:fillRect/>
            </a:stretch>
          </p:blipFill>
          <p:spPr bwMode="auto">
            <a:xfrm>
              <a:off x="0" y="0"/>
              <a:ext cx="325" cy="4320"/>
            </a:xfrm>
            <a:prstGeom prst="rect">
              <a:avLst/>
            </a:prstGeom>
            <a:noFill/>
            <a:ln w="9525">
              <a:noFill/>
              <a:miter lim="800000"/>
              <a:headEnd/>
              <a:tailEnd/>
            </a:ln>
          </p:spPr>
        </p:pic>
        <p:sp>
          <p:nvSpPr>
            <p:cNvPr id="25" name="Rectangle 23"/>
            <p:cNvSpPr>
              <a:spLocks noChangeArrowheads="1"/>
            </p:cNvSpPr>
            <p:nvPr/>
          </p:nvSpPr>
          <p:spPr bwMode="ltGray">
            <a:xfrm>
              <a:off x="240" y="2112"/>
              <a:ext cx="2688" cy="96"/>
            </a:xfrm>
            <a:prstGeom prst="rect">
              <a:avLst/>
            </a:prstGeom>
            <a:solidFill>
              <a:schemeClr val="bg1"/>
            </a:solidFill>
            <a:ln w="9525">
              <a:noFill/>
              <a:miter lim="800000"/>
              <a:headEnd/>
              <a:tailEnd/>
            </a:ln>
            <a:effectLst/>
          </p:spPr>
          <p:txBody>
            <a:bodyPr wrap="none" anchor="ctr"/>
            <a:lstStyle/>
            <a:p>
              <a:pPr>
                <a:defRPr/>
              </a:pPr>
              <a:endParaRPr lang="en-US"/>
            </a:p>
          </p:txBody>
        </p:sp>
      </p:grpSp>
      <p:sp>
        <p:nvSpPr>
          <p:cNvPr id="26" name="Line 24"/>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ffectLst/>
        </p:spPr>
        <p:txBody>
          <a:bodyPr wrap="none" anchor="ctr"/>
          <a:lstStyle/>
          <a:p>
            <a:pPr>
              <a:defRPr/>
            </a:pPr>
            <a:endParaRPr lang="en-US"/>
          </a:p>
        </p:txBody>
      </p:sp>
      <p:grpSp>
        <p:nvGrpSpPr>
          <p:cNvPr id="27" name="Group 25"/>
          <p:cNvGrpSpPr>
            <a:grpSpLocks/>
          </p:cNvGrpSpPr>
          <p:nvPr/>
        </p:nvGrpSpPr>
        <p:grpSpPr bwMode="auto">
          <a:xfrm>
            <a:off x="762000" y="3352800"/>
            <a:ext cx="457200" cy="457200"/>
            <a:chOff x="480" y="2112"/>
            <a:chExt cx="288" cy="288"/>
          </a:xfrm>
        </p:grpSpPr>
        <p:sp>
          <p:nvSpPr>
            <p:cNvPr id="28" name="Line 26"/>
            <p:cNvSpPr>
              <a:spLocks noChangeShapeType="1"/>
            </p:cNvSpPr>
            <p:nvPr/>
          </p:nvSpPr>
          <p:spPr bwMode="ltGray">
            <a:xfrm>
              <a:off x="528" y="2160"/>
              <a:ext cx="240" cy="240"/>
            </a:xfrm>
            <a:prstGeom prst="line">
              <a:avLst/>
            </a:prstGeom>
            <a:noFill/>
            <a:ln w="9525">
              <a:solidFill>
                <a:schemeClr val="tx1"/>
              </a:solidFill>
              <a:round/>
              <a:headEnd/>
              <a:tailEnd type="stealth" w="sm" len="lg"/>
            </a:ln>
            <a:effectLst/>
          </p:spPr>
          <p:txBody>
            <a:bodyPr wrap="none" anchor="ctr"/>
            <a:lstStyle/>
            <a:p>
              <a:pPr>
                <a:defRPr/>
              </a:pPr>
              <a:endParaRPr lang="en-US"/>
            </a:p>
          </p:txBody>
        </p:sp>
        <p:sp>
          <p:nvSpPr>
            <p:cNvPr id="29" name="Oval 27"/>
            <p:cNvSpPr>
              <a:spLocks noChangeArrowheads="1"/>
            </p:cNvSpPr>
            <p:nvPr/>
          </p:nvSpPr>
          <p:spPr bwMode="ltGray">
            <a:xfrm>
              <a:off x="480" y="2112"/>
              <a:ext cx="117" cy="117"/>
            </a:xfrm>
            <a:prstGeom prst="ellipse">
              <a:avLst/>
            </a:prstGeom>
            <a:noFill/>
            <a:ln w="9525">
              <a:solidFill>
                <a:schemeClr val="tx1"/>
              </a:solidFill>
              <a:round/>
              <a:headEnd/>
              <a:tailEnd/>
            </a:ln>
            <a:effectLst/>
          </p:spPr>
          <p:txBody>
            <a:bodyPr wrap="none" anchor="ctr"/>
            <a:lstStyle/>
            <a:p>
              <a:pPr>
                <a:defRPr/>
              </a:pPr>
              <a:endParaRPr lang="en-US"/>
            </a:p>
          </p:txBody>
        </p:sp>
      </p:grpSp>
      <p:sp>
        <p:nvSpPr>
          <p:cNvPr id="175132" name="Rectangle 28"/>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175133" name="Rectangle 29"/>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342063"/>
            <a:ext cx="1905000" cy="457200"/>
          </a:xfrm>
        </p:spPr>
        <p:txBody>
          <a:bodyPr/>
          <a:lstStyle>
            <a:lvl1pPr>
              <a:defRPr/>
            </a:lvl1pPr>
          </a:lstStyle>
          <a:p>
            <a:pPr>
              <a:defRPr/>
            </a:pPr>
            <a:endParaRPr lang="en-US"/>
          </a:p>
        </p:txBody>
      </p:sp>
      <p:sp>
        <p:nvSpPr>
          <p:cNvPr id="31" name="Rectangle 31"/>
          <p:cNvSpPr>
            <a:spLocks noGrp="1" noChangeArrowheads="1"/>
          </p:cNvSpPr>
          <p:nvPr>
            <p:ph type="ftr" sz="quarter" idx="11"/>
          </p:nvPr>
        </p:nvSpPr>
        <p:spPr>
          <a:xfrm>
            <a:off x="3124200" y="6342063"/>
            <a:ext cx="2895600" cy="457200"/>
          </a:xfrm>
        </p:spPr>
        <p:txBody>
          <a:bodyPr/>
          <a:lstStyle>
            <a:lvl1pPr>
              <a:defRPr/>
            </a:lvl1pPr>
          </a:lstStyle>
          <a:p>
            <a:pPr>
              <a:defRPr/>
            </a:pPr>
            <a:endParaRPr lang="en-US"/>
          </a:p>
        </p:txBody>
      </p:sp>
      <p:sp>
        <p:nvSpPr>
          <p:cNvPr id="32" name="Rectangle 32"/>
          <p:cNvSpPr>
            <a:spLocks noGrp="1" noChangeArrowheads="1"/>
          </p:cNvSpPr>
          <p:nvPr>
            <p:ph type="sldNum" sz="quarter" idx="12"/>
          </p:nvPr>
        </p:nvSpPr>
        <p:spPr>
          <a:xfrm>
            <a:off x="7086600" y="6342063"/>
            <a:ext cx="1905000" cy="457200"/>
          </a:xfrm>
        </p:spPr>
        <p:txBody>
          <a:bodyPr/>
          <a:lstStyle>
            <a:lvl1pPr>
              <a:defRPr/>
            </a:lvl1pPr>
          </a:lstStyle>
          <a:p>
            <a:pPr>
              <a:defRPr/>
            </a:pPr>
            <a:fld id="{21E85F7F-8731-435C-9EBB-BA42249D42E3}" type="slidenum">
              <a:rPr lang="en-US"/>
              <a:pPr>
                <a:defRPr/>
              </a:pPr>
              <a:t>‹#›</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15801A1A-67C7-4ABD-8712-0A6AB686B8C6}" type="slidenum">
              <a:rPr lang="en-US"/>
              <a:pPr>
                <a:defRPr/>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028700"/>
            <a:ext cx="1943100" cy="5257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028700"/>
            <a:ext cx="5676900" cy="5257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EC6DAD9D-7277-4732-8FFA-1EC33CEA4E20}" type="slidenum">
              <a:rPr lang="en-US"/>
              <a:pPr>
                <a:defRPr/>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2700"/>
            <a:ext cx="9156700" cy="6870700"/>
            <a:chOff x="0" y="-8"/>
            <a:chExt cx="5768" cy="4328"/>
          </a:xfrm>
        </p:grpSpPr>
        <p:sp>
          <p:nvSpPr>
            <p:cNvPr id="5" name="Rectangle 3"/>
            <p:cNvSpPr>
              <a:spLocks noChangeArrowheads="1"/>
            </p:cNvSpPr>
            <p:nvPr/>
          </p:nvSpPr>
          <p:spPr bwMode="auto">
            <a:xfrm>
              <a:off x="0" y="0"/>
              <a:ext cx="5760" cy="1344"/>
            </a:xfrm>
            <a:prstGeom prst="rect">
              <a:avLst/>
            </a:prstGeom>
            <a:solidFill>
              <a:schemeClr val="bg1"/>
            </a:solidFill>
            <a:ln w="9525">
              <a:noFill/>
              <a:miter lim="800000"/>
              <a:headEnd/>
              <a:tailEnd/>
            </a:ln>
            <a:effectLst/>
          </p:spPr>
          <p:txBody>
            <a:bodyPr wrap="none" anchor="ctr"/>
            <a:lstStyle/>
            <a:p>
              <a:pPr>
                <a:defRPr/>
              </a:pPr>
              <a:endParaRPr lang="en-US">
                <a:solidFill>
                  <a:srgbClr val="3A585A"/>
                </a:solidFill>
                <a:latin typeface="Times New Roman" pitchFamily="18" charset="0"/>
              </a:endParaRPr>
            </a:p>
          </p:txBody>
        </p:sp>
        <p:sp>
          <p:nvSpPr>
            <p:cNvPr id="6" name="Rectangle 4"/>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3A585A"/>
                </a:solidFill>
                <a:latin typeface="Times New Roman" pitchFamily="18" charset="0"/>
              </a:endParaRPr>
            </a:p>
          </p:txBody>
        </p:sp>
        <p:sp>
          <p:nvSpPr>
            <p:cNvPr id="7" name="Freeform 5"/>
            <p:cNvSpPr>
              <a:spLocks/>
            </p:cNvSpPr>
            <p:nvPr/>
          </p:nvSpPr>
          <p:spPr bwMode="hidden">
            <a:xfrm>
              <a:off x="0" y="-8"/>
              <a:ext cx="3640" cy="1434"/>
            </a:xfrm>
            <a:custGeom>
              <a:avLst/>
              <a:gdLst/>
              <a:ahLst/>
              <a:cxnLst>
                <a:cxn ang="0">
                  <a:pos x="0" y="1152"/>
                </a:cxn>
                <a:cxn ang="0">
                  <a:pos x="672" y="1392"/>
                </a:cxn>
                <a:cxn ang="0">
                  <a:pos x="912" y="1152"/>
                </a:cxn>
                <a:cxn ang="0">
                  <a:pos x="864" y="816"/>
                </a:cxn>
                <a:cxn ang="0">
                  <a:pos x="1170" y="588"/>
                </a:cxn>
                <a:cxn ang="0">
                  <a:pos x="1692" y="546"/>
                </a:cxn>
                <a:cxn ang="0">
                  <a:pos x="2112" y="576"/>
                </a:cxn>
                <a:cxn ang="0">
                  <a:pos x="2208" y="384"/>
                </a:cxn>
                <a:cxn ang="0">
                  <a:pos x="2184" y="138"/>
                </a:cxn>
                <a:cxn ang="0">
                  <a:pos x="2640" y="144"/>
                </a:cxn>
                <a:cxn ang="0">
                  <a:pos x="3024" y="432"/>
                </a:cxn>
                <a:cxn ang="0">
                  <a:pos x="3552" y="192"/>
                </a:cxn>
                <a:cxn ang="0">
                  <a:pos x="3552" y="0"/>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solidFill>
                  <a:srgbClr val="3A585A"/>
                </a:solidFill>
                <a:latin typeface="Times New Roman" pitchFamily="18" charset="0"/>
              </a:endParaRPr>
            </a:p>
          </p:txBody>
        </p:sp>
        <p:sp>
          <p:nvSpPr>
            <p:cNvPr id="8" name="Freeform 6"/>
            <p:cNvSpPr>
              <a:spLocks/>
            </p:cNvSpPr>
            <p:nvPr/>
          </p:nvSpPr>
          <p:spPr bwMode="hidden">
            <a:xfrm>
              <a:off x="0" y="-8"/>
              <a:ext cx="1996" cy="1240"/>
            </a:xfrm>
            <a:custGeom>
              <a:avLst/>
              <a:gdLst/>
              <a:ahLst/>
              <a:cxnLst>
                <a:cxn ang="0">
                  <a:pos x="0" y="960"/>
                </a:cxn>
                <a:cxn ang="0">
                  <a:pos x="336" y="1200"/>
                </a:cxn>
                <a:cxn ang="0">
                  <a:pos x="576" y="1200"/>
                </a:cxn>
                <a:cxn ang="0">
                  <a:pos x="696" y="972"/>
                </a:cxn>
                <a:cxn ang="0">
                  <a:pos x="636" y="462"/>
                </a:cxn>
                <a:cxn ang="0">
                  <a:pos x="816" y="276"/>
                </a:cxn>
                <a:cxn ang="0">
                  <a:pos x="1392" y="432"/>
                </a:cxn>
                <a:cxn ang="0">
                  <a:pos x="1740" y="390"/>
                </a:cxn>
                <a:cxn ang="0">
                  <a:pos x="1974" y="348"/>
                </a:cxn>
                <a:cxn ang="0">
                  <a:pos x="1872" y="0"/>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solidFill>
                  <a:srgbClr val="3A585A"/>
                </a:solidFill>
                <a:latin typeface="Times New Roman" pitchFamily="18" charset="0"/>
              </a:endParaRPr>
            </a:p>
          </p:txBody>
        </p:sp>
        <p:sp>
          <p:nvSpPr>
            <p:cNvPr id="9" name="Freeform 7"/>
            <p:cNvSpPr>
              <a:spLocks/>
            </p:cNvSpPr>
            <p:nvPr/>
          </p:nvSpPr>
          <p:spPr bwMode="hidden">
            <a:xfrm>
              <a:off x="0" y="-8"/>
              <a:ext cx="1584" cy="1008"/>
            </a:xfrm>
            <a:custGeom>
              <a:avLst/>
              <a:gdLst/>
              <a:ahLst/>
              <a:cxnLst>
                <a:cxn ang="0">
                  <a:pos x="0" y="576"/>
                </a:cxn>
                <a:cxn ang="0">
                  <a:pos x="336" y="960"/>
                </a:cxn>
                <a:cxn ang="0">
                  <a:pos x="480" y="864"/>
                </a:cxn>
                <a:cxn ang="0">
                  <a:pos x="318" y="414"/>
                </a:cxn>
                <a:cxn ang="0">
                  <a:pos x="780" y="36"/>
                </a:cxn>
                <a:cxn ang="0">
                  <a:pos x="1440" y="192"/>
                </a:cxn>
                <a:cxn ang="0">
                  <a:pos x="1584" y="0"/>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ffectLst/>
          </p:spPr>
          <p:txBody>
            <a:bodyPr wrap="none" anchor="ctr"/>
            <a:lstStyle/>
            <a:p>
              <a:pPr>
                <a:defRPr/>
              </a:pPr>
              <a:endParaRPr lang="en-US">
                <a:solidFill>
                  <a:srgbClr val="3A585A"/>
                </a:solidFill>
                <a:latin typeface="Times New Roman" pitchFamily="18" charset="0"/>
              </a:endParaRPr>
            </a:p>
          </p:txBody>
        </p:sp>
        <p:sp>
          <p:nvSpPr>
            <p:cNvPr id="10" name="Freeform 8"/>
            <p:cNvSpPr>
              <a:spLocks/>
            </p:cNvSpPr>
            <p:nvPr/>
          </p:nvSpPr>
          <p:spPr bwMode="hidden">
            <a:xfrm>
              <a:off x="856" y="144"/>
              <a:ext cx="3752" cy="1816"/>
            </a:xfrm>
            <a:custGeom>
              <a:avLst/>
              <a:gdLst/>
              <a:ahLst/>
              <a:cxnLst>
                <a:cxn ang="0">
                  <a:pos x="248" y="1000"/>
                </a:cxn>
                <a:cxn ang="0">
                  <a:pos x="200" y="760"/>
                </a:cxn>
                <a:cxn ang="0">
                  <a:pos x="248" y="664"/>
                </a:cxn>
                <a:cxn ang="0">
                  <a:pos x="584" y="616"/>
                </a:cxn>
                <a:cxn ang="0">
                  <a:pos x="1304" y="664"/>
                </a:cxn>
                <a:cxn ang="0">
                  <a:pos x="1640" y="424"/>
                </a:cxn>
                <a:cxn ang="0">
                  <a:pos x="1976" y="472"/>
                </a:cxn>
                <a:cxn ang="0">
                  <a:pos x="2600" y="424"/>
                </a:cxn>
                <a:cxn ang="0">
                  <a:pos x="3128" y="88"/>
                </a:cxn>
                <a:cxn ang="0">
                  <a:pos x="3560" y="40"/>
                </a:cxn>
                <a:cxn ang="0">
                  <a:pos x="3656" y="328"/>
                </a:cxn>
                <a:cxn ang="0">
                  <a:pos x="2984" y="760"/>
                </a:cxn>
                <a:cxn ang="0">
                  <a:pos x="2456" y="952"/>
                </a:cxn>
                <a:cxn ang="0">
                  <a:pos x="1976" y="1432"/>
                </a:cxn>
                <a:cxn ang="0">
                  <a:pos x="1400" y="1768"/>
                </a:cxn>
                <a:cxn ang="0">
                  <a:pos x="968" y="1720"/>
                </a:cxn>
                <a:cxn ang="0">
                  <a:pos x="296" y="1768"/>
                </a:cxn>
                <a:cxn ang="0">
                  <a:pos x="8" y="1432"/>
                </a:cxn>
                <a:cxn ang="0">
                  <a:pos x="248" y="1000"/>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solidFill>
                  <a:srgbClr val="3A585A"/>
                </a:solidFill>
                <a:latin typeface="Times New Roman" pitchFamily="18" charset="0"/>
              </a:endParaRPr>
            </a:p>
          </p:txBody>
        </p:sp>
        <p:sp>
          <p:nvSpPr>
            <p:cNvPr id="11" name="Freeform 9"/>
            <p:cNvSpPr>
              <a:spLocks/>
            </p:cNvSpPr>
            <p:nvPr/>
          </p:nvSpPr>
          <p:spPr bwMode="hidden">
            <a:xfrm>
              <a:off x="972" y="688"/>
              <a:ext cx="2580" cy="1140"/>
            </a:xfrm>
            <a:custGeom>
              <a:avLst/>
              <a:gdLst/>
              <a:ahLst/>
              <a:cxnLst>
                <a:cxn ang="0">
                  <a:pos x="36" y="792"/>
                </a:cxn>
                <a:cxn ang="0">
                  <a:pos x="228" y="456"/>
                </a:cxn>
                <a:cxn ang="0">
                  <a:pos x="324" y="264"/>
                </a:cxn>
                <a:cxn ang="0">
                  <a:pos x="612" y="216"/>
                </a:cxn>
                <a:cxn ang="0">
                  <a:pos x="1092" y="312"/>
                </a:cxn>
                <a:cxn ang="0">
                  <a:pos x="1536" y="60"/>
                </a:cxn>
                <a:cxn ang="0">
                  <a:pos x="2388" y="120"/>
                </a:cxn>
                <a:cxn ang="0">
                  <a:pos x="2328" y="288"/>
                </a:cxn>
                <a:cxn ang="0">
                  <a:pos x="2028" y="612"/>
                </a:cxn>
                <a:cxn ang="0">
                  <a:pos x="1428" y="1032"/>
                </a:cxn>
                <a:cxn ang="0">
                  <a:pos x="1140" y="1080"/>
                </a:cxn>
                <a:cxn ang="0">
                  <a:pos x="324" y="1032"/>
                </a:cxn>
                <a:cxn ang="0">
                  <a:pos x="36" y="792"/>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solidFill>
                  <a:srgbClr val="3A585A"/>
                </a:solidFill>
                <a:latin typeface="Times New Roman" pitchFamily="18" charset="0"/>
              </a:endParaRPr>
            </a:p>
          </p:txBody>
        </p:sp>
        <p:sp>
          <p:nvSpPr>
            <p:cNvPr id="12" name="Freeform 10"/>
            <p:cNvSpPr>
              <a:spLocks/>
            </p:cNvSpPr>
            <p:nvPr/>
          </p:nvSpPr>
          <p:spPr bwMode="hidden">
            <a:xfrm>
              <a:off x="1170" y="910"/>
              <a:ext cx="1758" cy="696"/>
            </a:xfrm>
            <a:custGeom>
              <a:avLst/>
              <a:gdLst/>
              <a:ahLst/>
              <a:cxnLst>
                <a:cxn ang="0">
                  <a:pos x="60" y="594"/>
                </a:cxn>
                <a:cxn ang="0">
                  <a:pos x="126" y="234"/>
                </a:cxn>
                <a:cxn ang="0">
                  <a:pos x="1182" y="234"/>
                </a:cxn>
                <a:cxn ang="0">
                  <a:pos x="1518" y="90"/>
                </a:cxn>
                <a:cxn ang="0">
                  <a:pos x="1710" y="138"/>
                </a:cxn>
                <a:cxn ang="0">
                  <a:pos x="1230" y="522"/>
                </a:cxn>
                <a:cxn ang="0">
                  <a:pos x="750" y="666"/>
                </a:cxn>
                <a:cxn ang="0">
                  <a:pos x="60" y="594"/>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solidFill>
                  <a:srgbClr val="3A585A"/>
                </a:solidFill>
                <a:latin typeface="Times New Roman" pitchFamily="18" charset="0"/>
              </a:endParaRPr>
            </a:p>
          </p:txBody>
        </p:sp>
        <p:sp>
          <p:nvSpPr>
            <p:cNvPr id="13" name="Freeform 11"/>
            <p:cNvSpPr>
              <a:spLocks/>
            </p:cNvSpPr>
            <p:nvPr/>
          </p:nvSpPr>
          <p:spPr bwMode="hidden">
            <a:xfrm rot="-299203">
              <a:off x="1296" y="1240"/>
              <a:ext cx="928" cy="192"/>
            </a:xfrm>
            <a:custGeom>
              <a:avLst/>
              <a:gdLst/>
              <a:ahLst/>
              <a:cxnLst>
                <a:cxn ang="0">
                  <a:pos x="104" y="96"/>
                </a:cxn>
                <a:cxn ang="0">
                  <a:pos x="152" y="0"/>
                </a:cxn>
                <a:cxn ang="0">
                  <a:pos x="728" y="96"/>
                </a:cxn>
                <a:cxn ang="0">
                  <a:pos x="920" y="96"/>
                </a:cxn>
                <a:cxn ang="0">
                  <a:pos x="776" y="192"/>
                </a:cxn>
                <a:cxn ang="0">
                  <a:pos x="104" y="96"/>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solidFill>
                  <a:srgbClr val="3A585A"/>
                </a:solidFill>
                <a:latin typeface="Times New Roman" pitchFamily="18" charset="0"/>
              </a:endParaRPr>
            </a:p>
          </p:txBody>
        </p:sp>
        <p:sp>
          <p:nvSpPr>
            <p:cNvPr id="14" name="Freeform 12"/>
            <p:cNvSpPr>
              <a:spLocks/>
            </p:cNvSpPr>
            <p:nvPr/>
          </p:nvSpPr>
          <p:spPr bwMode="hidden">
            <a:xfrm>
              <a:off x="0" y="1584"/>
              <a:ext cx="5754" cy="2280"/>
            </a:xfrm>
            <a:custGeom>
              <a:avLst/>
              <a:gdLst/>
              <a:ahLst/>
              <a:cxnLst>
                <a:cxn ang="0">
                  <a:pos x="0" y="40"/>
                </a:cxn>
                <a:cxn ang="0">
                  <a:pos x="336" y="40"/>
                </a:cxn>
                <a:cxn ang="0">
                  <a:pos x="720" y="280"/>
                </a:cxn>
                <a:cxn ang="0">
                  <a:pos x="912" y="712"/>
                </a:cxn>
                <a:cxn ang="0">
                  <a:pos x="864" y="1240"/>
                </a:cxn>
                <a:cxn ang="0">
                  <a:pos x="960" y="1768"/>
                </a:cxn>
                <a:cxn ang="0">
                  <a:pos x="1440" y="2152"/>
                </a:cxn>
                <a:cxn ang="0">
                  <a:pos x="2160" y="2248"/>
                </a:cxn>
                <a:cxn ang="0">
                  <a:pos x="2688" y="1960"/>
                </a:cxn>
                <a:cxn ang="0">
                  <a:pos x="2706" y="472"/>
                </a:cxn>
                <a:cxn ang="0">
                  <a:pos x="3456" y="424"/>
                </a:cxn>
                <a:cxn ang="0">
                  <a:pos x="4416" y="712"/>
                </a:cxn>
                <a:cxn ang="0">
                  <a:pos x="4416" y="1432"/>
                </a:cxn>
                <a:cxn ang="0">
                  <a:pos x="4728" y="1822"/>
                </a:cxn>
                <a:cxn ang="0">
                  <a:pos x="5322" y="2206"/>
                </a:cxn>
                <a:cxn ang="0">
                  <a:pos x="5754" y="1510"/>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solidFill>
                  <a:srgbClr val="3A585A"/>
                </a:solidFill>
                <a:latin typeface="Times New Roman" pitchFamily="18" charset="0"/>
              </a:endParaRPr>
            </a:p>
          </p:txBody>
        </p:sp>
        <p:sp>
          <p:nvSpPr>
            <p:cNvPr id="15" name="Freeform 13"/>
            <p:cNvSpPr>
              <a:spLocks/>
            </p:cNvSpPr>
            <p:nvPr/>
          </p:nvSpPr>
          <p:spPr bwMode="hidden">
            <a:xfrm>
              <a:off x="1056" y="2008"/>
              <a:ext cx="1496" cy="1464"/>
            </a:xfrm>
            <a:custGeom>
              <a:avLst/>
              <a:gdLst/>
              <a:ahLst/>
              <a:cxnLst>
                <a:cxn ang="0">
                  <a:pos x="408" y="16"/>
                </a:cxn>
                <a:cxn ang="0">
                  <a:pos x="72" y="304"/>
                </a:cxn>
                <a:cxn ang="0">
                  <a:pos x="72" y="976"/>
                </a:cxn>
                <a:cxn ang="0">
                  <a:pos x="504" y="1360"/>
                </a:cxn>
                <a:cxn ang="0">
                  <a:pos x="1128" y="1408"/>
                </a:cxn>
                <a:cxn ang="0">
                  <a:pos x="1464" y="1024"/>
                </a:cxn>
                <a:cxn ang="0">
                  <a:pos x="1320" y="208"/>
                </a:cxn>
                <a:cxn ang="0">
                  <a:pos x="408" y="16"/>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solidFill>
                  <a:srgbClr val="3A585A"/>
                </a:solidFill>
                <a:latin typeface="Times New Roman" pitchFamily="18" charset="0"/>
              </a:endParaRPr>
            </a:p>
          </p:txBody>
        </p:sp>
        <p:sp>
          <p:nvSpPr>
            <p:cNvPr id="16" name="Freeform 14"/>
            <p:cNvSpPr>
              <a:spLocks/>
            </p:cNvSpPr>
            <p:nvPr/>
          </p:nvSpPr>
          <p:spPr bwMode="hidden">
            <a:xfrm rot="1159149">
              <a:off x="1296" y="2152"/>
              <a:ext cx="1126" cy="730"/>
            </a:xfrm>
            <a:custGeom>
              <a:avLst/>
              <a:gdLst/>
              <a:ahLst/>
              <a:cxnLst>
                <a:cxn ang="0">
                  <a:pos x="940" y="196"/>
                </a:cxn>
                <a:cxn ang="0">
                  <a:pos x="576" y="20"/>
                </a:cxn>
                <a:cxn ang="0">
                  <a:pos x="192" y="76"/>
                </a:cxn>
                <a:cxn ang="0">
                  <a:pos x="24" y="372"/>
                </a:cxn>
                <a:cxn ang="0">
                  <a:pos x="520" y="670"/>
                </a:cxn>
                <a:cxn ang="0">
                  <a:pos x="1048" y="568"/>
                </a:cxn>
                <a:cxn ang="0">
                  <a:pos x="940" y="196"/>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solidFill>
                  <a:srgbClr val="3A585A"/>
                </a:solidFill>
                <a:latin typeface="Times New Roman" pitchFamily="18" charset="0"/>
              </a:endParaRPr>
            </a:p>
          </p:txBody>
        </p:sp>
        <p:sp>
          <p:nvSpPr>
            <p:cNvPr id="17" name="Freeform 15"/>
            <p:cNvSpPr>
              <a:spLocks/>
            </p:cNvSpPr>
            <p:nvPr/>
          </p:nvSpPr>
          <p:spPr bwMode="hidden">
            <a:xfrm>
              <a:off x="3112" y="-8"/>
              <a:ext cx="2648" cy="3394"/>
            </a:xfrm>
            <a:custGeom>
              <a:avLst/>
              <a:gdLst/>
              <a:ahLst/>
              <a:cxnLst>
                <a:cxn ang="0">
                  <a:pos x="1496" y="0"/>
                </a:cxn>
                <a:cxn ang="0">
                  <a:pos x="1640" y="384"/>
                </a:cxn>
                <a:cxn ang="0">
                  <a:pos x="1400" y="864"/>
                </a:cxn>
                <a:cxn ang="0">
                  <a:pos x="536" y="1200"/>
                </a:cxn>
                <a:cxn ang="0">
                  <a:pos x="56" y="1584"/>
                </a:cxn>
                <a:cxn ang="0">
                  <a:pos x="200" y="1872"/>
                </a:cxn>
                <a:cxn ang="0">
                  <a:pos x="1064" y="2016"/>
                </a:cxn>
                <a:cxn ang="0">
                  <a:pos x="1592" y="2304"/>
                </a:cxn>
                <a:cxn ang="0">
                  <a:pos x="1562" y="2940"/>
                </a:cxn>
                <a:cxn ang="0">
                  <a:pos x="2120" y="3384"/>
                </a:cxn>
                <a:cxn ang="0">
                  <a:pos x="2648" y="2880"/>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solidFill>
                  <a:srgbClr val="3A585A"/>
                </a:solidFill>
                <a:latin typeface="Times New Roman" pitchFamily="18" charset="0"/>
              </a:endParaRPr>
            </a:p>
          </p:txBody>
        </p:sp>
        <p:sp>
          <p:nvSpPr>
            <p:cNvPr id="18" name="Freeform 16"/>
            <p:cNvSpPr>
              <a:spLocks/>
            </p:cNvSpPr>
            <p:nvPr/>
          </p:nvSpPr>
          <p:spPr bwMode="hidden">
            <a:xfrm>
              <a:off x="3504" y="-8"/>
              <a:ext cx="2256" cy="3160"/>
            </a:xfrm>
            <a:custGeom>
              <a:avLst/>
              <a:gdLst/>
              <a:ahLst/>
              <a:cxnLst>
                <a:cxn ang="0">
                  <a:pos x="1488" y="0"/>
                </a:cxn>
                <a:cxn ang="0">
                  <a:pos x="1488" y="528"/>
                </a:cxn>
                <a:cxn ang="0">
                  <a:pos x="1104" y="1008"/>
                </a:cxn>
                <a:cxn ang="0">
                  <a:pos x="144" y="1488"/>
                </a:cxn>
                <a:cxn ang="0">
                  <a:pos x="240" y="1776"/>
                </a:cxn>
                <a:cxn ang="0">
                  <a:pos x="1056" y="1872"/>
                </a:cxn>
                <a:cxn ang="0">
                  <a:pos x="1536" y="2064"/>
                </a:cxn>
                <a:cxn ang="0">
                  <a:pos x="1536" y="2448"/>
                </a:cxn>
                <a:cxn ang="0">
                  <a:pos x="1344" y="2784"/>
                </a:cxn>
                <a:cxn ang="0">
                  <a:pos x="1632" y="3120"/>
                </a:cxn>
                <a:cxn ang="0">
                  <a:pos x="1968" y="3024"/>
                </a:cxn>
                <a:cxn ang="0">
                  <a:pos x="2208" y="2496"/>
                </a:cxn>
                <a:cxn ang="0">
                  <a:pos x="2112" y="1968"/>
                </a:cxn>
                <a:cxn ang="0">
                  <a:pos x="1776" y="1584"/>
                </a:cxn>
                <a:cxn ang="0">
                  <a:pos x="1824" y="1152"/>
                </a:cxn>
                <a:cxn ang="0">
                  <a:pos x="2256" y="672"/>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solidFill>
                  <a:srgbClr val="3A585A"/>
                </a:solidFill>
                <a:latin typeface="Times New Roman" pitchFamily="18" charset="0"/>
              </a:endParaRPr>
            </a:p>
          </p:txBody>
        </p:sp>
        <p:sp>
          <p:nvSpPr>
            <p:cNvPr id="19" name="Freeform 17"/>
            <p:cNvSpPr>
              <a:spLocks/>
            </p:cNvSpPr>
            <p:nvPr/>
          </p:nvSpPr>
          <p:spPr bwMode="hidden">
            <a:xfrm>
              <a:off x="4008" y="1080"/>
              <a:ext cx="1048" cy="696"/>
            </a:xfrm>
            <a:custGeom>
              <a:avLst/>
              <a:gdLst/>
              <a:ahLst/>
              <a:cxnLst>
                <a:cxn ang="0">
                  <a:pos x="984" y="256"/>
                </a:cxn>
                <a:cxn ang="0">
                  <a:pos x="840" y="16"/>
                </a:cxn>
                <a:cxn ang="0">
                  <a:pos x="552" y="160"/>
                </a:cxn>
                <a:cxn ang="0">
                  <a:pos x="320" y="304"/>
                </a:cxn>
                <a:cxn ang="0">
                  <a:pos x="600" y="592"/>
                </a:cxn>
                <a:cxn ang="0">
                  <a:pos x="984" y="640"/>
                </a:cxn>
                <a:cxn ang="0">
                  <a:pos x="984" y="256"/>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solidFill>
                  <a:srgbClr val="3A585A"/>
                </a:solidFill>
                <a:latin typeface="Times New Roman" pitchFamily="18" charset="0"/>
              </a:endParaRPr>
            </a:p>
          </p:txBody>
        </p:sp>
        <p:sp>
          <p:nvSpPr>
            <p:cNvPr id="20" name="Freeform 18"/>
            <p:cNvSpPr>
              <a:spLocks/>
            </p:cNvSpPr>
            <p:nvPr/>
          </p:nvSpPr>
          <p:spPr bwMode="hidden">
            <a:xfrm>
              <a:off x="5117" y="-8"/>
              <a:ext cx="547" cy="696"/>
            </a:xfrm>
            <a:custGeom>
              <a:avLst/>
              <a:gdLst/>
              <a:ahLst/>
              <a:cxnLst>
                <a:cxn ang="0">
                  <a:pos x="19" y="0"/>
                </a:cxn>
                <a:cxn ang="0">
                  <a:pos x="19" y="528"/>
                </a:cxn>
                <a:cxn ang="0">
                  <a:pos x="131" y="680"/>
                </a:cxn>
                <a:cxn ang="0">
                  <a:pos x="355" y="624"/>
                </a:cxn>
                <a:cxn ang="0">
                  <a:pos x="499" y="384"/>
                </a:cxn>
                <a:cxn ang="0">
                  <a:pos x="547" y="0"/>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solidFill>
                  <a:srgbClr val="3A585A"/>
                </a:solidFill>
                <a:latin typeface="Times New Roman" pitchFamily="18" charset="0"/>
              </a:endParaRPr>
            </a:p>
          </p:txBody>
        </p:sp>
        <p:sp>
          <p:nvSpPr>
            <p:cNvPr id="21" name="Freeform 19"/>
            <p:cNvSpPr>
              <a:spLocks/>
            </p:cNvSpPr>
            <p:nvPr/>
          </p:nvSpPr>
          <p:spPr bwMode="hidden">
            <a:xfrm>
              <a:off x="0" y="2024"/>
              <a:ext cx="1984" cy="2296"/>
            </a:xfrm>
            <a:custGeom>
              <a:avLst/>
              <a:gdLst/>
              <a:ahLst/>
              <a:cxnLst>
                <a:cxn ang="0">
                  <a:pos x="0" y="32"/>
                </a:cxn>
                <a:cxn ang="0">
                  <a:pos x="336" y="32"/>
                </a:cxn>
                <a:cxn ang="0">
                  <a:pos x="592" y="224"/>
                </a:cxn>
                <a:cxn ang="0">
                  <a:pos x="696" y="664"/>
                </a:cxn>
                <a:cxn ang="0">
                  <a:pos x="664" y="1224"/>
                </a:cxn>
                <a:cxn ang="0">
                  <a:pos x="816" y="1784"/>
                </a:cxn>
                <a:cxn ang="0">
                  <a:pos x="1128" y="2128"/>
                </a:cxn>
                <a:cxn ang="0">
                  <a:pos x="1984" y="2296"/>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solidFill>
                  <a:srgbClr val="3A585A"/>
                </a:solidFill>
                <a:latin typeface="Times New Roman" pitchFamily="18" charset="0"/>
              </a:endParaRPr>
            </a:p>
          </p:txBody>
        </p:sp>
        <p:sp>
          <p:nvSpPr>
            <p:cNvPr id="22" name="Freeform 20"/>
            <p:cNvSpPr>
              <a:spLocks/>
            </p:cNvSpPr>
            <p:nvPr/>
          </p:nvSpPr>
          <p:spPr bwMode="hidden">
            <a:xfrm>
              <a:off x="0" y="2400"/>
              <a:ext cx="816" cy="1912"/>
            </a:xfrm>
            <a:custGeom>
              <a:avLst/>
              <a:gdLst/>
              <a:ahLst/>
              <a:cxnLst>
                <a:cxn ang="0">
                  <a:pos x="0" y="280"/>
                </a:cxn>
                <a:cxn ang="0">
                  <a:pos x="384" y="280"/>
                </a:cxn>
                <a:cxn ang="0">
                  <a:pos x="368" y="896"/>
                </a:cxn>
                <a:cxn ang="0">
                  <a:pos x="528" y="1528"/>
                </a:cxn>
                <a:cxn ang="0">
                  <a:pos x="816" y="1912"/>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solidFill>
                  <a:srgbClr val="3A585A"/>
                </a:solidFill>
                <a:latin typeface="Times New Roman" pitchFamily="18" charset="0"/>
              </a:endParaRPr>
            </a:p>
          </p:txBody>
        </p:sp>
        <p:sp>
          <p:nvSpPr>
            <p:cNvPr id="23" name="Freeform 21"/>
            <p:cNvSpPr>
              <a:spLocks/>
            </p:cNvSpPr>
            <p:nvPr/>
          </p:nvSpPr>
          <p:spPr bwMode="hidden">
            <a:xfrm>
              <a:off x="2688" y="3228"/>
              <a:ext cx="3080" cy="1084"/>
            </a:xfrm>
            <a:custGeom>
              <a:avLst/>
              <a:gdLst/>
              <a:ahLst/>
              <a:cxnLst>
                <a:cxn ang="0">
                  <a:pos x="0" y="1084"/>
                </a:cxn>
                <a:cxn ang="0">
                  <a:pos x="424" y="932"/>
                </a:cxn>
                <a:cxn ang="0">
                  <a:pos x="640" y="292"/>
                </a:cxn>
                <a:cxn ang="0">
                  <a:pos x="1032" y="20"/>
                </a:cxn>
                <a:cxn ang="0">
                  <a:pos x="1536" y="172"/>
                </a:cxn>
                <a:cxn ang="0">
                  <a:pos x="2064" y="604"/>
                </a:cxn>
                <a:cxn ang="0">
                  <a:pos x="2400" y="940"/>
                </a:cxn>
                <a:cxn ang="0">
                  <a:pos x="3080" y="1084"/>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solidFill>
                  <a:srgbClr val="3A585A"/>
                </a:solidFill>
                <a:latin typeface="Times New Roman" pitchFamily="18" charset="0"/>
              </a:endParaRPr>
            </a:p>
          </p:txBody>
        </p:sp>
        <p:pic>
          <p:nvPicPr>
            <p:cNvPr id="24" name="Picture 22" descr="Topbanx"/>
            <p:cNvPicPr>
              <a:picLocks noChangeAspect="1" noChangeArrowheads="1"/>
            </p:cNvPicPr>
            <p:nvPr/>
          </p:nvPicPr>
          <p:blipFill>
            <a:blip r:embed="rId2" cstate="print">
              <a:clrChange>
                <a:clrFrom>
                  <a:srgbClr val="33CC99"/>
                </a:clrFrom>
                <a:clrTo>
                  <a:srgbClr val="33CC99">
                    <a:alpha val="0"/>
                  </a:srgbClr>
                </a:clrTo>
              </a:clrChange>
            </a:blip>
            <a:srcRect l="31929" t="5319" b="4256"/>
            <a:stretch>
              <a:fillRect/>
            </a:stretch>
          </p:blipFill>
          <p:spPr bwMode="auto">
            <a:xfrm>
              <a:off x="0" y="0"/>
              <a:ext cx="325" cy="4320"/>
            </a:xfrm>
            <a:prstGeom prst="rect">
              <a:avLst/>
            </a:prstGeom>
            <a:noFill/>
            <a:ln w="9525">
              <a:noFill/>
              <a:miter lim="800000"/>
              <a:headEnd/>
              <a:tailEnd/>
            </a:ln>
          </p:spPr>
        </p:pic>
        <p:sp>
          <p:nvSpPr>
            <p:cNvPr id="25" name="Rectangle 23"/>
            <p:cNvSpPr>
              <a:spLocks noChangeArrowheads="1"/>
            </p:cNvSpPr>
            <p:nvPr/>
          </p:nvSpPr>
          <p:spPr bwMode="ltGray">
            <a:xfrm>
              <a:off x="240" y="2112"/>
              <a:ext cx="2688" cy="96"/>
            </a:xfrm>
            <a:prstGeom prst="rect">
              <a:avLst/>
            </a:prstGeom>
            <a:solidFill>
              <a:schemeClr val="bg1"/>
            </a:solidFill>
            <a:ln w="9525">
              <a:noFill/>
              <a:miter lim="800000"/>
              <a:headEnd/>
              <a:tailEnd/>
            </a:ln>
            <a:effectLst/>
          </p:spPr>
          <p:txBody>
            <a:bodyPr wrap="none" anchor="ctr"/>
            <a:lstStyle/>
            <a:p>
              <a:pPr>
                <a:defRPr/>
              </a:pPr>
              <a:endParaRPr lang="en-US">
                <a:solidFill>
                  <a:srgbClr val="3A585A"/>
                </a:solidFill>
                <a:latin typeface="Times New Roman" pitchFamily="18" charset="0"/>
              </a:endParaRPr>
            </a:p>
          </p:txBody>
        </p:sp>
      </p:grpSp>
      <p:sp>
        <p:nvSpPr>
          <p:cNvPr id="26" name="Line 24"/>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ffectLst/>
        </p:spPr>
        <p:txBody>
          <a:bodyPr wrap="none" anchor="ctr"/>
          <a:lstStyle/>
          <a:p>
            <a:pPr>
              <a:defRPr/>
            </a:pPr>
            <a:endParaRPr lang="en-US">
              <a:solidFill>
                <a:srgbClr val="3A585A"/>
              </a:solidFill>
              <a:latin typeface="Times New Roman" pitchFamily="18" charset="0"/>
            </a:endParaRPr>
          </a:p>
        </p:txBody>
      </p:sp>
      <p:grpSp>
        <p:nvGrpSpPr>
          <p:cNvPr id="27" name="Group 25"/>
          <p:cNvGrpSpPr>
            <a:grpSpLocks/>
          </p:cNvGrpSpPr>
          <p:nvPr/>
        </p:nvGrpSpPr>
        <p:grpSpPr bwMode="auto">
          <a:xfrm>
            <a:off x="762000" y="3352800"/>
            <a:ext cx="457200" cy="457200"/>
            <a:chOff x="480" y="2112"/>
            <a:chExt cx="288" cy="288"/>
          </a:xfrm>
        </p:grpSpPr>
        <p:sp>
          <p:nvSpPr>
            <p:cNvPr id="28" name="Line 26"/>
            <p:cNvSpPr>
              <a:spLocks noChangeShapeType="1"/>
            </p:cNvSpPr>
            <p:nvPr/>
          </p:nvSpPr>
          <p:spPr bwMode="ltGray">
            <a:xfrm>
              <a:off x="528" y="2160"/>
              <a:ext cx="240" cy="240"/>
            </a:xfrm>
            <a:prstGeom prst="line">
              <a:avLst/>
            </a:prstGeom>
            <a:noFill/>
            <a:ln w="9525">
              <a:solidFill>
                <a:schemeClr val="tx1"/>
              </a:solidFill>
              <a:round/>
              <a:headEnd/>
              <a:tailEnd type="stealth" w="sm" len="lg"/>
            </a:ln>
            <a:effectLst/>
          </p:spPr>
          <p:txBody>
            <a:bodyPr wrap="none" anchor="ctr"/>
            <a:lstStyle/>
            <a:p>
              <a:pPr>
                <a:defRPr/>
              </a:pPr>
              <a:endParaRPr lang="en-US">
                <a:solidFill>
                  <a:srgbClr val="3A585A"/>
                </a:solidFill>
                <a:latin typeface="Times New Roman" pitchFamily="18" charset="0"/>
              </a:endParaRPr>
            </a:p>
          </p:txBody>
        </p:sp>
        <p:sp>
          <p:nvSpPr>
            <p:cNvPr id="29" name="Oval 27"/>
            <p:cNvSpPr>
              <a:spLocks noChangeArrowheads="1"/>
            </p:cNvSpPr>
            <p:nvPr/>
          </p:nvSpPr>
          <p:spPr bwMode="ltGray">
            <a:xfrm>
              <a:off x="480" y="2112"/>
              <a:ext cx="117" cy="117"/>
            </a:xfrm>
            <a:prstGeom prst="ellipse">
              <a:avLst/>
            </a:prstGeom>
            <a:noFill/>
            <a:ln w="9525">
              <a:solidFill>
                <a:schemeClr val="tx1"/>
              </a:solidFill>
              <a:round/>
              <a:headEnd/>
              <a:tailEnd/>
            </a:ln>
            <a:effectLst/>
          </p:spPr>
          <p:txBody>
            <a:bodyPr wrap="none" anchor="ctr"/>
            <a:lstStyle/>
            <a:p>
              <a:pPr>
                <a:defRPr/>
              </a:pPr>
              <a:endParaRPr lang="en-US">
                <a:solidFill>
                  <a:srgbClr val="3A585A"/>
                </a:solidFill>
                <a:latin typeface="Times New Roman" pitchFamily="18" charset="0"/>
              </a:endParaRPr>
            </a:p>
          </p:txBody>
        </p:sp>
      </p:grpSp>
      <p:sp>
        <p:nvSpPr>
          <p:cNvPr id="175132" name="Rectangle 28"/>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175133" name="Rectangle 29"/>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342063"/>
            <a:ext cx="1905000" cy="457200"/>
          </a:xfrm>
        </p:spPr>
        <p:txBody>
          <a:bodyPr/>
          <a:lstStyle>
            <a:lvl1pPr>
              <a:defRPr/>
            </a:lvl1pPr>
          </a:lstStyle>
          <a:p>
            <a:pPr>
              <a:defRPr/>
            </a:pPr>
            <a:endParaRPr lang="en-US">
              <a:solidFill>
                <a:srgbClr val="EAEAEA"/>
              </a:solidFill>
            </a:endParaRPr>
          </a:p>
        </p:txBody>
      </p:sp>
      <p:sp>
        <p:nvSpPr>
          <p:cNvPr id="31" name="Rectangle 31"/>
          <p:cNvSpPr>
            <a:spLocks noGrp="1" noChangeArrowheads="1"/>
          </p:cNvSpPr>
          <p:nvPr>
            <p:ph type="ftr" sz="quarter" idx="11"/>
          </p:nvPr>
        </p:nvSpPr>
        <p:spPr>
          <a:xfrm>
            <a:off x="3124200" y="6342063"/>
            <a:ext cx="2895600" cy="457200"/>
          </a:xfrm>
        </p:spPr>
        <p:txBody>
          <a:bodyPr/>
          <a:lstStyle>
            <a:lvl1pPr>
              <a:defRPr/>
            </a:lvl1pPr>
          </a:lstStyle>
          <a:p>
            <a:pPr>
              <a:defRPr/>
            </a:pPr>
            <a:endParaRPr lang="en-US">
              <a:solidFill>
                <a:srgbClr val="EAEAEA"/>
              </a:solidFill>
            </a:endParaRPr>
          </a:p>
        </p:txBody>
      </p:sp>
      <p:sp>
        <p:nvSpPr>
          <p:cNvPr id="32" name="Rectangle 32"/>
          <p:cNvSpPr>
            <a:spLocks noGrp="1" noChangeArrowheads="1"/>
          </p:cNvSpPr>
          <p:nvPr>
            <p:ph type="sldNum" sz="quarter" idx="12"/>
          </p:nvPr>
        </p:nvSpPr>
        <p:spPr>
          <a:xfrm>
            <a:off x="7086600" y="6342063"/>
            <a:ext cx="1905000" cy="457200"/>
          </a:xfrm>
        </p:spPr>
        <p:txBody>
          <a:bodyPr/>
          <a:lstStyle>
            <a:lvl1pPr>
              <a:defRPr/>
            </a:lvl1pPr>
          </a:lstStyle>
          <a:p>
            <a:pPr>
              <a:defRPr/>
            </a:pPr>
            <a:fld id="{25D22CF8-FC83-4BB2-BF5A-BF514916A0B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1777803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16BB2E34-BA4E-4395-818E-D814BB95792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53057471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A1972E40-99FB-4813-A20D-3EDEAC3C406A}"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58685615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1717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1717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7437A07B-9550-4DCE-8871-78B69BD61697}"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71716638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7"/>
          <p:cNvSpPr>
            <a:spLocks noGrp="1" noChangeArrowheads="1"/>
          </p:cNvSpPr>
          <p:nvPr>
            <p:ph type="sldNum" sz="quarter" idx="12"/>
          </p:nvPr>
        </p:nvSpPr>
        <p:spPr>
          <a:ln/>
        </p:spPr>
        <p:txBody>
          <a:bodyPr/>
          <a:lstStyle>
            <a:lvl1pPr>
              <a:defRPr/>
            </a:lvl1pPr>
          </a:lstStyle>
          <a:p>
            <a:pPr>
              <a:defRPr/>
            </a:pPr>
            <a:fld id="{BB6FEDA3-ADD7-4CB0-87C6-8F409BB69E9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14164831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7"/>
          <p:cNvSpPr>
            <a:spLocks noGrp="1" noChangeArrowheads="1"/>
          </p:cNvSpPr>
          <p:nvPr>
            <p:ph type="sldNum" sz="quarter" idx="12"/>
          </p:nvPr>
        </p:nvSpPr>
        <p:spPr>
          <a:ln/>
        </p:spPr>
        <p:txBody>
          <a:bodyPr/>
          <a:lstStyle>
            <a:lvl1pPr>
              <a:defRPr/>
            </a:lvl1pPr>
          </a:lstStyle>
          <a:p>
            <a:pPr>
              <a:defRPr/>
            </a:pPr>
            <a:fld id="{4CD4C0B0-EFC5-4EF4-BD9A-69B8AA17B89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73009557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7"/>
          <p:cNvSpPr>
            <a:spLocks noGrp="1" noChangeArrowheads="1"/>
          </p:cNvSpPr>
          <p:nvPr>
            <p:ph type="sldNum" sz="quarter" idx="12"/>
          </p:nvPr>
        </p:nvSpPr>
        <p:spPr>
          <a:ln/>
        </p:spPr>
        <p:txBody>
          <a:bodyPr/>
          <a:lstStyle>
            <a:lvl1pPr>
              <a:defRPr/>
            </a:lvl1pPr>
          </a:lstStyle>
          <a:p>
            <a:pPr>
              <a:defRPr/>
            </a:pPr>
            <a:fld id="{B815E7EF-A411-44A7-9096-B463E4B6E71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96492837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C07C882B-66F5-44D5-A647-C39CFF0D3D2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93513602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D5106F67-B1F9-43F9-85F5-925A05D407D2}" type="slidenum">
              <a:rPr lang="en-US"/>
              <a:pPr>
                <a:defRPr/>
              </a:pPr>
              <a:t>‹#›</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4FC12786-D608-41CC-B2F4-BB26A37A8C8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718111788"/>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4F4C6422-19C1-4717-AB50-D43DEA0CE23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28495817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028700"/>
            <a:ext cx="1943100" cy="5257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028700"/>
            <a:ext cx="5676900" cy="5257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033BB5A9-9721-4868-ACC5-81B51DDB0BC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898252448"/>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10287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21717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85800" y="43053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21717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7"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8" name="Rectangle 27"/>
          <p:cNvSpPr>
            <a:spLocks noGrp="1" noChangeArrowheads="1"/>
          </p:cNvSpPr>
          <p:nvPr>
            <p:ph type="sldNum" sz="quarter" idx="12"/>
          </p:nvPr>
        </p:nvSpPr>
        <p:spPr>
          <a:ln/>
        </p:spPr>
        <p:txBody>
          <a:bodyPr/>
          <a:lstStyle>
            <a:lvl1pPr>
              <a:defRPr/>
            </a:lvl1pPr>
          </a:lstStyle>
          <a:p>
            <a:pPr>
              <a:defRPr/>
            </a:pPr>
            <a:fld id="{6748CE8D-1DC1-4A8B-8FF2-7E038B3F881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05036649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10287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21717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21717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053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053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7"/>
          <p:cNvSpPr>
            <a:spLocks noGrp="1" noChangeArrowheads="1"/>
          </p:cNvSpPr>
          <p:nvPr>
            <p:ph type="sldNum" sz="quarter" idx="12"/>
          </p:nvPr>
        </p:nvSpPr>
        <p:spPr>
          <a:ln/>
        </p:spPr>
        <p:txBody>
          <a:bodyPr/>
          <a:lstStyle>
            <a:lvl1pPr>
              <a:defRPr/>
            </a:lvl1pPr>
          </a:lstStyle>
          <a:p>
            <a:pPr>
              <a:defRPr/>
            </a:pPr>
            <a:fld id="{7CB11E9C-F79E-4A6F-8773-DA5B46FAF63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458098705"/>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0287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21717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21717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3053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7"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8" name="Rectangle 27"/>
          <p:cNvSpPr>
            <a:spLocks noGrp="1" noChangeArrowheads="1"/>
          </p:cNvSpPr>
          <p:nvPr>
            <p:ph type="sldNum" sz="quarter" idx="12"/>
          </p:nvPr>
        </p:nvSpPr>
        <p:spPr>
          <a:ln/>
        </p:spPr>
        <p:txBody>
          <a:bodyPr/>
          <a:lstStyle>
            <a:lvl1pPr>
              <a:defRPr/>
            </a:lvl1pPr>
          </a:lstStyle>
          <a:p>
            <a:pPr>
              <a:defRPr/>
            </a:pPr>
            <a:fld id="{E538FEF9-3B1F-4CB3-931C-9F957D51E9FA}"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56115852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0287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1717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21717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3053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7"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8" name="Rectangle 27"/>
          <p:cNvSpPr>
            <a:spLocks noGrp="1" noChangeArrowheads="1"/>
          </p:cNvSpPr>
          <p:nvPr>
            <p:ph type="sldNum" sz="quarter" idx="12"/>
          </p:nvPr>
        </p:nvSpPr>
        <p:spPr>
          <a:ln/>
        </p:spPr>
        <p:txBody>
          <a:bodyPr/>
          <a:lstStyle>
            <a:lvl1pPr>
              <a:defRPr/>
            </a:lvl1pPr>
          </a:lstStyle>
          <a:p>
            <a:pPr>
              <a:defRPr/>
            </a:pPr>
            <a:fld id="{74C02155-A15C-4787-B68F-BDCFCF06DAA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769451750"/>
      </p:ext>
    </p:extLst>
  </p:cSld>
  <p:clrMapOvr>
    <a:masterClrMapping/>
  </p:clrMapOvr>
  <p:transition>
    <p:dissolv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2700"/>
            <a:ext cx="9156700" cy="6870700"/>
            <a:chOff x="0" y="-8"/>
            <a:chExt cx="5768" cy="4328"/>
          </a:xfrm>
        </p:grpSpPr>
        <p:sp>
          <p:nvSpPr>
            <p:cNvPr id="5" name="Rectangle 3"/>
            <p:cNvSpPr>
              <a:spLocks noChangeArrowheads="1"/>
            </p:cNvSpPr>
            <p:nvPr/>
          </p:nvSpPr>
          <p:spPr bwMode="auto">
            <a:xfrm>
              <a:off x="0" y="0"/>
              <a:ext cx="5760" cy="1344"/>
            </a:xfrm>
            <a:prstGeom prst="rect">
              <a:avLst/>
            </a:prstGeom>
            <a:solidFill>
              <a:schemeClr val="bg1"/>
            </a:solidFill>
            <a:ln w="9525">
              <a:noFill/>
              <a:miter lim="800000"/>
              <a:headEnd/>
              <a:tailEnd/>
            </a:ln>
            <a:effectLst/>
          </p:spPr>
          <p:txBody>
            <a:bodyPr wrap="none" anchor="ctr"/>
            <a:lstStyle/>
            <a:p>
              <a:pPr>
                <a:defRPr/>
              </a:pPr>
              <a:endParaRPr lang="en-US">
                <a:solidFill>
                  <a:srgbClr val="3A585A"/>
                </a:solidFill>
                <a:latin typeface="Times New Roman" pitchFamily="18" charset="0"/>
              </a:endParaRPr>
            </a:p>
          </p:txBody>
        </p:sp>
        <p:sp>
          <p:nvSpPr>
            <p:cNvPr id="6" name="Rectangle 4"/>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3A585A"/>
                </a:solidFill>
                <a:latin typeface="Times New Roman" pitchFamily="18" charset="0"/>
              </a:endParaRPr>
            </a:p>
          </p:txBody>
        </p:sp>
        <p:sp>
          <p:nvSpPr>
            <p:cNvPr id="7" name="Freeform 5"/>
            <p:cNvSpPr>
              <a:spLocks/>
            </p:cNvSpPr>
            <p:nvPr/>
          </p:nvSpPr>
          <p:spPr bwMode="hidden">
            <a:xfrm>
              <a:off x="0" y="-8"/>
              <a:ext cx="3640" cy="1434"/>
            </a:xfrm>
            <a:custGeom>
              <a:avLst/>
              <a:gdLst/>
              <a:ahLst/>
              <a:cxnLst>
                <a:cxn ang="0">
                  <a:pos x="0" y="1152"/>
                </a:cxn>
                <a:cxn ang="0">
                  <a:pos x="672" y="1392"/>
                </a:cxn>
                <a:cxn ang="0">
                  <a:pos x="912" y="1152"/>
                </a:cxn>
                <a:cxn ang="0">
                  <a:pos x="864" y="816"/>
                </a:cxn>
                <a:cxn ang="0">
                  <a:pos x="1170" y="588"/>
                </a:cxn>
                <a:cxn ang="0">
                  <a:pos x="1692" y="546"/>
                </a:cxn>
                <a:cxn ang="0">
                  <a:pos x="2112" y="576"/>
                </a:cxn>
                <a:cxn ang="0">
                  <a:pos x="2208" y="384"/>
                </a:cxn>
                <a:cxn ang="0">
                  <a:pos x="2184" y="138"/>
                </a:cxn>
                <a:cxn ang="0">
                  <a:pos x="2640" y="144"/>
                </a:cxn>
                <a:cxn ang="0">
                  <a:pos x="3024" y="432"/>
                </a:cxn>
                <a:cxn ang="0">
                  <a:pos x="3552" y="192"/>
                </a:cxn>
                <a:cxn ang="0">
                  <a:pos x="3552" y="0"/>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solidFill>
                  <a:srgbClr val="3A585A"/>
                </a:solidFill>
                <a:latin typeface="Times New Roman" pitchFamily="18" charset="0"/>
              </a:endParaRPr>
            </a:p>
          </p:txBody>
        </p:sp>
        <p:sp>
          <p:nvSpPr>
            <p:cNvPr id="8" name="Freeform 6"/>
            <p:cNvSpPr>
              <a:spLocks/>
            </p:cNvSpPr>
            <p:nvPr/>
          </p:nvSpPr>
          <p:spPr bwMode="hidden">
            <a:xfrm>
              <a:off x="0" y="-8"/>
              <a:ext cx="1996" cy="1240"/>
            </a:xfrm>
            <a:custGeom>
              <a:avLst/>
              <a:gdLst/>
              <a:ahLst/>
              <a:cxnLst>
                <a:cxn ang="0">
                  <a:pos x="0" y="960"/>
                </a:cxn>
                <a:cxn ang="0">
                  <a:pos x="336" y="1200"/>
                </a:cxn>
                <a:cxn ang="0">
                  <a:pos x="576" y="1200"/>
                </a:cxn>
                <a:cxn ang="0">
                  <a:pos x="696" y="972"/>
                </a:cxn>
                <a:cxn ang="0">
                  <a:pos x="636" y="462"/>
                </a:cxn>
                <a:cxn ang="0">
                  <a:pos x="816" y="276"/>
                </a:cxn>
                <a:cxn ang="0">
                  <a:pos x="1392" y="432"/>
                </a:cxn>
                <a:cxn ang="0">
                  <a:pos x="1740" y="390"/>
                </a:cxn>
                <a:cxn ang="0">
                  <a:pos x="1974" y="348"/>
                </a:cxn>
                <a:cxn ang="0">
                  <a:pos x="1872" y="0"/>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solidFill>
                  <a:srgbClr val="3A585A"/>
                </a:solidFill>
                <a:latin typeface="Times New Roman" pitchFamily="18" charset="0"/>
              </a:endParaRPr>
            </a:p>
          </p:txBody>
        </p:sp>
        <p:sp>
          <p:nvSpPr>
            <p:cNvPr id="9" name="Freeform 7"/>
            <p:cNvSpPr>
              <a:spLocks/>
            </p:cNvSpPr>
            <p:nvPr/>
          </p:nvSpPr>
          <p:spPr bwMode="hidden">
            <a:xfrm>
              <a:off x="0" y="-8"/>
              <a:ext cx="1584" cy="1008"/>
            </a:xfrm>
            <a:custGeom>
              <a:avLst/>
              <a:gdLst/>
              <a:ahLst/>
              <a:cxnLst>
                <a:cxn ang="0">
                  <a:pos x="0" y="576"/>
                </a:cxn>
                <a:cxn ang="0">
                  <a:pos x="336" y="960"/>
                </a:cxn>
                <a:cxn ang="0">
                  <a:pos x="480" y="864"/>
                </a:cxn>
                <a:cxn ang="0">
                  <a:pos x="318" y="414"/>
                </a:cxn>
                <a:cxn ang="0">
                  <a:pos x="780" y="36"/>
                </a:cxn>
                <a:cxn ang="0">
                  <a:pos x="1440" y="192"/>
                </a:cxn>
                <a:cxn ang="0">
                  <a:pos x="1584" y="0"/>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ffectLst/>
          </p:spPr>
          <p:txBody>
            <a:bodyPr wrap="none" anchor="ctr"/>
            <a:lstStyle/>
            <a:p>
              <a:pPr>
                <a:defRPr/>
              </a:pPr>
              <a:endParaRPr lang="en-US">
                <a:solidFill>
                  <a:srgbClr val="3A585A"/>
                </a:solidFill>
                <a:latin typeface="Times New Roman" pitchFamily="18" charset="0"/>
              </a:endParaRPr>
            </a:p>
          </p:txBody>
        </p:sp>
        <p:sp>
          <p:nvSpPr>
            <p:cNvPr id="10" name="Freeform 8"/>
            <p:cNvSpPr>
              <a:spLocks/>
            </p:cNvSpPr>
            <p:nvPr/>
          </p:nvSpPr>
          <p:spPr bwMode="hidden">
            <a:xfrm>
              <a:off x="856" y="144"/>
              <a:ext cx="3752" cy="1816"/>
            </a:xfrm>
            <a:custGeom>
              <a:avLst/>
              <a:gdLst/>
              <a:ahLst/>
              <a:cxnLst>
                <a:cxn ang="0">
                  <a:pos x="248" y="1000"/>
                </a:cxn>
                <a:cxn ang="0">
                  <a:pos x="200" y="760"/>
                </a:cxn>
                <a:cxn ang="0">
                  <a:pos x="248" y="664"/>
                </a:cxn>
                <a:cxn ang="0">
                  <a:pos x="584" y="616"/>
                </a:cxn>
                <a:cxn ang="0">
                  <a:pos x="1304" y="664"/>
                </a:cxn>
                <a:cxn ang="0">
                  <a:pos x="1640" y="424"/>
                </a:cxn>
                <a:cxn ang="0">
                  <a:pos x="1976" y="472"/>
                </a:cxn>
                <a:cxn ang="0">
                  <a:pos x="2600" y="424"/>
                </a:cxn>
                <a:cxn ang="0">
                  <a:pos x="3128" y="88"/>
                </a:cxn>
                <a:cxn ang="0">
                  <a:pos x="3560" y="40"/>
                </a:cxn>
                <a:cxn ang="0">
                  <a:pos x="3656" y="328"/>
                </a:cxn>
                <a:cxn ang="0">
                  <a:pos x="2984" y="760"/>
                </a:cxn>
                <a:cxn ang="0">
                  <a:pos x="2456" y="952"/>
                </a:cxn>
                <a:cxn ang="0">
                  <a:pos x="1976" y="1432"/>
                </a:cxn>
                <a:cxn ang="0">
                  <a:pos x="1400" y="1768"/>
                </a:cxn>
                <a:cxn ang="0">
                  <a:pos x="968" y="1720"/>
                </a:cxn>
                <a:cxn ang="0">
                  <a:pos x="296" y="1768"/>
                </a:cxn>
                <a:cxn ang="0">
                  <a:pos x="8" y="1432"/>
                </a:cxn>
                <a:cxn ang="0">
                  <a:pos x="248" y="1000"/>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solidFill>
                  <a:srgbClr val="3A585A"/>
                </a:solidFill>
                <a:latin typeface="Times New Roman" pitchFamily="18" charset="0"/>
              </a:endParaRPr>
            </a:p>
          </p:txBody>
        </p:sp>
        <p:sp>
          <p:nvSpPr>
            <p:cNvPr id="11" name="Freeform 9"/>
            <p:cNvSpPr>
              <a:spLocks/>
            </p:cNvSpPr>
            <p:nvPr/>
          </p:nvSpPr>
          <p:spPr bwMode="hidden">
            <a:xfrm>
              <a:off x="972" y="688"/>
              <a:ext cx="2580" cy="1140"/>
            </a:xfrm>
            <a:custGeom>
              <a:avLst/>
              <a:gdLst/>
              <a:ahLst/>
              <a:cxnLst>
                <a:cxn ang="0">
                  <a:pos x="36" y="792"/>
                </a:cxn>
                <a:cxn ang="0">
                  <a:pos x="228" y="456"/>
                </a:cxn>
                <a:cxn ang="0">
                  <a:pos x="324" y="264"/>
                </a:cxn>
                <a:cxn ang="0">
                  <a:pos x="612" y="216"/>
                </a:cxn>
                <a:cxn ang="0">
                  <a:pos x="1092" y="312"/>
                </a:cxn>
                <a:cxn ang="0">
                  <a:pos x="1536" y="60"/>
                </a:cxn>
                <a:cxn ang="0">
                  <a:pos x="2388" y="120"/>
                </a:cxn>
                <a:cxn ang="0">
                  <a:pos x="2328" y="288"/>
                </a:cxn>
                <a:cxn ang="0">
                  <a:pos x="2028" y="612"/>
                </a:cxn>
                <a:cxn ang="0">
                  <a:pos x="1428" y="1032"/>
                </a:cxn>
                <a:cxn ang="0">
                  <a:pos x="1140" y="1080"/>
                </a:cxn>
                <a:cxn ang="0">
                  <a:pos x="324" y="1032"/>
                </a:cxn>
                <a:cxn ang="0">
                  <a:pos x="36" y="792"/>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solidFill>
                  <a:srgbClr val="3A585A"/>
                </a:solidFill>
                <a:latin typeface="Times New Roman" pitchFamily="18" charset="0"/>
              </a:endParaRPr>
            </a:p>
          </p:txBody>
        </p:sp>
        <p:sp>
          <p:nvSpPr>
            <p:cNvPr id="12" name="Freeform 10"/>
            <p:cNvSpPr>
              <a:spLocks/>
            </p:cNvSpPr>
            <p:nvPr/>
          </p:nvSpPr>
          <p:spPr bwMode="hidden">
            <a:xfrm>
              <a:off x="1170" y="910"/>
              <a:ext cx="1758" cy="696"/>
            </a:xfrm>
            <a:custGeom>
              <a:avLst/>
              <a:gdLst/>
              <a:ahLst/>
              <a:cxnLst>
                <a:cxn ang="0">
                  <a:pos x="60" y="594"/>
                </a:cxn>
                <a:cxn ang="0">
                  <a:pos x="126" y="234"/>
                </a:cxn>
                <a:cxn ang="0">
                  <a:pos x="1182" y="234"/>
                </a:cxn>
                <a:cxn ang="0">
                  <a:pos x="1518" y="90"/>
                </a:cxn>
                <a:cxn ang="0">
                  <a:pos x="1710" y="138"/>
                </a:cxn>
                <a:cxn ang="0">
                  <a:pos x="1230" y="522"/>
                </a:cxn>
                <a:cxn ang="0">
                  <a:pos x="750" y="666"/>
                </a:cxn>
                <a:cxn ang="0">
                  <a:pos x="60" y="594"/>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solidFill>
                  <a:srgbClr val="3A585A"/>
                </a:solidFill>
                <a:latin typeface="Times New Roman" pitchFamily="18" charset="0"/>
              </a:endParaRPr>
            </a:p>
          </p:txBody>
        </p:sp>
        <p:sp>
          <p:nvSpPr>
            <p:cNvPr id="13" name="Freeform 11"/>
            <p:cNvSpPr>
              <a:spLocks/>
            </p:cNvSpPr>
            <p:nvPr/>
          </p:nvSpPr>
          <p:spPr bwMode="hidden">
            <a:xfrm rot="-299203">
              <a:off x="1296" y="1240"/>
              <a:ext cx="928" cy="192"/>
            </a:xfrm>
            <a:custGeom>
              <a:avLst/>
              <a:gdLst/>
              <a:ahLst/>
              <a:cxnLst>
                <a:cxn ang="0">
                  <a:pos x="104" y="96"/>
                </a:cxn>
                <a:cxn ang="0">
                  <a:pos x="152" y="0"/>
                </a:cxn>
                <a:cxn ang="0">
                  <a:pos x="728" y="96"/>
                </a:cxn>
                <a:cxn ang="0">
                  <a:pos x="920" y="96"/>
                </a:cxn>
                <a:cxn ang="0">
                  <a:pos x="776" y="192"/>
                </a:cxn>
                <a:cxn ang="0">
                  <a:pos x="104" y="96"/>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solidFill>
                  <a:srgbClr val="3A585A"/>
                </a:solidFill>
                <a:latin typeface="Times New Roman" pitchFamily="18" charset="0"/>
              </a:endParaRPr>
            </a:p>
          </p:txBody>
        </p:sp>
        <p:sp>
          <p:nvSpPr>
            <p:cNvPr id="14" name="Freeform 12"/>
            <p:cNvSpPr>
              <a:spLocks/>
            </p:cNvSpPr>
            <p:nvPr/>
          </p:nvSpPr>
          <p:spPr bwMode="hidden">
            <a:xfrm>
              <a:off x="0" y="1584"/>
              <a:ext cx="5754" cy="2280"/>
            </a:xfrm>
            <a:custGeom>
              <a:avLst/>
              <a:gdLst/>
              <a:ahLst/>
              <a:cxnLst>
                <a:cxn ang="0">
                  <a:pos x="0" y="40"/>
                </a:cxn>
                <a:cxn ang="0">
                  <a:pos x="336" y="40"/>
                </a:cxn>
                <a:cxn ang="0">
                  <a:pos x="720" y="280"/>
                </a:cxn>
                <a:cxn ang="0">
                  <a:pos x="912" y="712"/>
                </a:cxn>
                <a:cxn ang="0">
                  <a:pos x="864" y="1240"/>
                </a:cxn>
                <a:cxn ang="0">
                  <a:pos x="960" y="1768"/>
                </a:cxn>
                <a:cxn ang="0">
                  <a:pos x="1440" y="2152"/>
                </a:cxn>
                <a:cxn ang="0">
                  <a:pos x="2160" y="2248"/>
                </a:cxn>
                <a:cxn ang="0">
                  <a:pos x="2688" y="1960"/>
                </a:cxn>
                <a:cxn ang="0">
                  <a:pos x="2706" y="472"/>
                </a:cxn>
                <a:cxn ang="0">
                  <a:pos x="3456" y="424"/>
                </a:cxn>
                <a:cxn ang="0">
                  <a:pos x="4416" y="712"/>
                </a:cxn>
                <a:cxn ang="0">
                  <a:pos x="4416" y="1432"/>
                </a:cxn>
                <a:cxn ang="0">
                  <a:pos x="4728" y="1822"/>
                </a:cxn>
                <a:cxn ang="0">
                  <a:pos x="5322" y="2206"/>
                </a:cxn>
                <a:cxn ang="0">
                  <a:pos x="5754" y="1510"/>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solidFill>
                  <a:srgbClr val="3A585A"/>
                </a:solidFill>
                <a:latin typeface="Times New Roman" pitchFamily="18" charset="0"/>
              </a:endParaRPr>
            </a:p>
          </p:txBody>
        </p:sp>
        <p:sp>
          <p:nvSpPr>
            <p:cNvPr id="15" name="Freeform 13"/>
            <p:cNvSpPr>
              <a:spLocks/>
            </p:cNvSpPr>
            <p:nvPr/>
          </p:nvSpPr>
          <p:spPr bwMode="hidden">
            <a:xfrm>
              <a:off x="1056" y="2008"/>
              <a:ext cx="1496" cy="1464"/>
            </a:xfrm>
            <a:custGeom>
              <a:avLst/>
              <a:gdLst/>
              <a:ahLst/>
              <a:cxnLst>
                <a:cxn ang="0">
                  <a:pos x="408" y="16"/>
                </a:cxn>
                <a:cxn ang="0">
                  <a:pos x="72" y="304"/>
                </a:cxn>
                <a:cxn ang="0">
                  <a:pos x="72" y="976"/>
                </a:cxn>
                <a:cxn ang="0">
                  <a:pos x="504" y="1360"/>
                </a:cxn>
                <a:cxn ang="0">
                  <a:pos x="1128" y="1408"/>
                </a:cxn>
                <a:cxn ang="0">
                  <a:pos x="1464" y="1024"/>
                </a:cxn>
                <a:cxn ang="0">
                  <a:pos x="1320" y="208"/>
                </a:cxn>
                <a:cxn ang="0">
                  <a:pos x="408" y="16"/>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solidFill>
                  <a:srgbClr val="3A585A"/>
                </a:solidFill>
                <a:latin typeface="Times New Roman" pitchFamily="18" charset="0"/>
              </a:endParaRPr>
            </a:p>
          </p:txBody>
        </p:sp>
        <p:sp>
          <p:nvSpPr>
            <p:cNvPr id="16" name="Freeform 14"/>
            <p:cNvSpPr>
              <a:spLocks/>
            </p:cNvSpPr>
            <p:nvPr/>
          </p:nvSpPr>
          <p:spPr bwMode="hidden">
            <a:xfrm rot="1159149">
              <a:off x="1296" y="2152"/>
              <a:ext cx="1126" cy="730"/>
            </a:xfrm>
            <a:custGeom>
              <a:avLst/>
              <a:gdLst/>
              <a:ahLst/>
              <a:cxnLst>
                <a:cxn ang="0">
                  <a:pos x="940" y="196"/>
                </a:cxn>
                <a:cxn ang="0">
                  <a:pos x="576" y="20"/>
                </a:cxn>
                <a:cxn ang="0">
                  <a:pos x="192" y="76"/>
                </a:cxn>
                <a:cxn ang="0">
                  <a:pos x="24" y="372"/>
                </a:cxn>
                <a:cxn ang="0">
                  <a:pos x="520" y="670"/>
                </a:cxn>
                <a:cxn ang="0">
                  <a:pos x="1048" y="568"/>
                </a:cxn>
                <a:cxn ang="0">
                  <a:pos x="940" y="196"/>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solidFill>
                  <a:srgbClr val="3A585A"/>
                </a:solidFill>
                <a:latin typeface="Times New Roman" pitchFamily="18" charset="0"/>
              </a:endParaRPr>
            </a:p>
          </p:txBody>
        </p:sp>
        <p:sp>
          <p:nvSpPr>
            <p:cNvPr id="17" name="Freeform 15"/>
            <p:cNvSpPr>
              <a:spLocks/>
            </p:cNvSpPr>
            <p:nvPr/>
          </p:nvSpPr>
          <p:spPr bwMode="hidden">
            <a:xfrm>
              <a:off x="3112" y="-8"/>
              <a:ext cx="2648" cy="3394"/>
            </a:xfrm>
            <a:custGeom>
              <a:avLst/>
              <a:gdLst/>
              <a:ahLst/>
              <a:cxnLst>
                <a:cxn ang="0">
                  <a:pos x="1496" y="0"/>
                </a:cxn>
                <a:cxn ang="0">
                  <a:pos x="1640" y="384"/>
                </a:cxn>
                <a:cxn ang="0">
                  <a:pos x="1400" y="864"/>
                </a:cxn>
                <a:cxn ang="0">
                  <a:pos x="536" y="1200"/>
                </a:cxn>
                <a:cxn ang="0">
                  <a:pos x="56" y="1584"/>
                </a:cxn>
                <a:cxn ang="0">
                  <a:pos x="200" y="1872"/>
                </a:cxn>
                <a:cxn ang="0">
                  <a:pos x="1064" y="2016"/>
                </a:cxn>
                <a:cxn ang="0">
                  <a:pos x="1592" y="2304"/>
                </a:cxn>
                <a:cxn ang="0">
                  <a:pos x="1562" y="2940"/>
                </a:cxn>
                <a:cxn ang="0">
                  <a:pos x="2120" y="3384"/>
                </a:cxn>
                <a:cxn ang="0">
                  <a:pos x="2648" y="2880"/>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solidFill>
                  <a:srgbClr val="3A585A"/>
                </a:solidFill>
                <a:latin typeface="Times New Roman" pitchFamily="18" charset="0"/>
              </a:endParaRPr>
            </a:p>
          </p:txBody>
        </p:sp>
        <p:sp>
          <p:nvSpPr>
            <p:cNvPr id="18" name="Freeform 16"/>
            <p:cNvSpPr>
              <a:spLocks/>
            </p:cNvSpPr>
            <p:nvPr/>
          </p:nvSpPr>
          <p:spPr bwMode="hidden">
            <a:xfrm>
              <a:off x="3504" y="-8"/>
              <a:ext cx="2256" cy="3160"/>
            </a:xfrm>
            <a:custGeom>
              <a:avLst/>
              <a:gdLst/>
              <a:ahLst/>
              <a:cxnLst>
                <a:cxn ang="0">
                  <a:pos x="1488" y="0"/>
                </a:cxn>
                <a:cxn ang="0">
                  <a:pos x="1488" y="528"/>
                </a:cxn>
                <a:cxn ang="0">
                  <a:pos x="1104" y="1008"/>
                </a:cxn>
                <a:cxn ang="0">
                  <a:pos x="144" y="1488"/>
                </a:cxn>
                <a:cxn ang="0">
                  <a:pos x="240" y="1776"/>
                </a:cxn>
                <a:cxn ang="0">
                  <a:pos x="1056" y="1872"/>
                </a:cxn>
                <a:cxn ang="0">
                  <a:pos x="1536" y="2064"/>
                </a:cxn>
                <a:cxn ang="0">
                  <a:pos x="1536" y="2448"/>
                </a:cxn>
                <a:cxn ang="0">
                  <a:pos x="1344" y="2784"/>
                </a:cxn>
                <a:cxn ang="0">
                  <a:pos x="1632" y="3120"/>
                </a:cxn>
                <a:cxn ang="0">
                  <a:pos x="1968" y="3024"/>
                </a:cxn>
                <a:cxn ang="0">
                  <a:pos x="2208" y="2496"/>
                </a:cxn>
                <a:cxn ang="0">
                  <a:pos x="2112" y="1968"/>
                </a:cxn>
                <a:cxn ang="0">
                  <a:pos x="1776" y="1584"/>
                </a:cxn>
                <a:cxn ang="0">
                  <a:pos x="1824" y="1152"/>
                </a:cxn>
                <a:cxn ang="0">
                  <a:pos x="2256" y="672"/>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solidFill>
                  <a:srgbClr val="3A585A"/>
                </a:solidFill>
                <a:latin typeface="Times New Roman" pitchFamily="18" charset="0"/>
              </a:endParaRPr>
            </a:p>
          </p:txBody>
        </p:sp>
        <p:sp>
          <p:nvSpPr>
            <p:cNvPr id="19" name="Freeform 17"/>
            <p:cNvSpPr>
              <a:spLocks/>
            </p:cNvSpPr>
            <p:nvPr/>
          </p:nvSpPr>
          <p:spPr bwMode="hidden">
            <a:xfrm>
              <a:off x="4008" y="1080"/>
              <a:ext cx="1048" cy="696"/>
            </a:xfrm>
            <a:custGeom>
              <a:avLst/>
              <a:gdLst/>
              <a:ahLst/>
              <a:cxnLst>
                <a:cxn ang="0">
                  <a:pos x="984" y="256"/>
                </a:cxn>
                <a:cxn ang="0">
                  <a:pos x="840" y="16"/>
                </a:cxn>
                <a:cxn ang="0">
                  <a:pos x="552" y="160"/>
                </a:cxn>
                <a:cxn ang="0">
                  <a:pos x="320" y="304"/>
                </a:cxn>
                <a:cxn ang="0">
                  <a:pos x="600" y="592"/>
                </a:cxn>
                <a:cxn ang="0">
                  <a:pos x="984" y="640"/>
                </a:cxn>
                <a:cxn ang="0">
                  <a:pos x="984" y="256"/>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solidFill>
                  <a:srgbClr val="3A585A"/>
                </a:solidFill>
                <a:latin typeface="Times New Roman" pitchFamily="18" charset="0"/>
              </a:endParaRPr>
            </a:p>
          </p:txBody>
        </p:sp>
        <p:sp>
          <p:nvSpPr>
            <p:cNvPr id="20" name="Freeform 18"/>
            <p:cNvSpPr>
              <a:spLocks/>
            </p:cNvSpPr>
            <p:nvPr/>
          </p:nvSpPr>
          <p:spPr bwMode="hidden">
            <a:xfrm>
              <a:off x="5117" y="-8"/>
              <a:ext cx="547" cy="696"/>
            </a:xfrm>
            <a:custGeom>
              <a:avLst/>
              <a:gdLst/>
              <a:ahLst/>
              <a:cxnLst>
                <a:cxn ang="0">
                  <a:pos x="19" y="0"/>
                </a:cxn>
                <a:cxn ang="0">
                  <a:pos x="19" y="528"/>
                </a:cxn>
                <a:cxn ang="0">
                  <a:pos x="131" y="680"/>
                </a:cxn>
                <a:cxn ang="0">
                  <a:pos x="355" y="624"/>
                </a:cxn>
                <a:cxn ang="0">
                  <a:pos x="499" y="384"/>
                </a:cxn>
                <a:cxn ang="0">
                  <a:pos x="547" y="0"/>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solidFill>
                  <a:srgbClr val="3A585A"/>
                </a:solidFill>
                <a:latin typeface="Times New Roman" pitchFamily="18" charset="0"/>
              </a:endParaRPr>
            </a:p>
          </p:txBody>
        </p:sp>
        <p:sp>
          <p:nvSpPr>
            <p:cNvPr id="21" name="Freeform 19"/>
            <p:cNvSpPr>
              <a:spLocks/>
            </p:cNvSpPr>
            <p:nvPr/>
          </p:nvSpPr>
          <p:spPr bwMode="hidden">
            <a:xfrm>
              <a:off x="0" y="2024"/>
              <a:ext cx="1984" cy="2296"/>
            </a:xfrm>
            <a:custGeom>
              <a:avLst/>
              <a:gdLst/>
              <a:ahLst/>
              <a:cxnLst>
                <a:cxn ang="0">
                  <a:pos x="0" y="32"/>
                </a:cxn>
                <a:cxn ang="0">
                  <a:pos x="336" y="32"/>
                </a:cxn>
                <a:cxn ang="0">
                  <a:pos x="592" y="224"/>
                </a:cxn>
                <a:cxn ang="0">
                  <a:pos x="696" y="664"/>
                </a:cxn>
                <a:cxn ang="0">
                  <a:pos x="664" y="1224"/>
                </a:cxn>
                <a:cxn ang="0">
                  <a:pos x="816" y="1784"/>
                </a:cxn>
                <a:cxn ang="0">
                  <a:pos x="1128" y="2128"/>
                </a:cxn>
                <a:cxn ang="0">
                  <a:pos x="1984" y="2296"/>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solidFill>
                  <a:srgbClr val="3A585A"/>
                </a:solidFill>
                <a:latin typeface="Times New Roman" pitchFamily="18" charset="0"/>
              </a:endParaRPr>
            </a:p>
          </p:txBody>
        </p:sp>
        <p:sp>
          <p:nvSpPr>
            <p:cNvPr id="22" name="Freeform 20"/>
            <p:cNvSpPr>
              <a:spLocks/>
            </p:cNvSpPr>
            <p:nvPr/>
          </p:nvSpPr>
          <p:spPr bwMode="hidden">
            <a:xfrm>
              <a:off x="0" y="2400"/>
              <a:ext cx="816" cy="1912"/>
            </a:xfrm>
            <a:custGeom>
              <a:avLst/>
              <a:gdLst/>
              <a:ahLst/>
              <a:cxnLst>
                <a:cxn ang="0">
                  <a:pos x="0" y="280"/>
                </a:cxn>
                <a:cxn ang="0">
                  <a:pos x="384" y="280"/>
                </a:cxn>
                <a:cxn ang="0">
                  <a:pos x="368" y="896"/>
                </a:cxn>
                <a:cxn ang="0">
                  <a:pos x="528" y="1528"/>
                </a:cxn>
                <a:cxn ang="0">
                  <a:pos x="816" y="1912"/>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solidFill>
                  <a:srgbClr val="3A585A"/>
                </a:solidFill>
                <a:latin typeface="Times New Roman" pitchFamily="18" charset="0"/>
              </a:endParaRPr>
            </a:p>
          </p:txBody>
        </p:sp>
        <p:sp>
          <p:nvSpPr>
            <p:cNvPr id="23" name="Freeform 21"/>
            <p:cNvSpPr>
              <a:spLocks/>
            </p:cNvSpPr>
            <p:nvPr/>
          </p:nvSpPr>
          <p:spPr bwMode="hidden">
            <a:xfrm>
              <a:off x="2688" y="3228"/>
              <a:ext cx="3080" cy="1084"/>
            </a:xfrm>
            <a:custGeom>
              <a:avLst/>
              <a:gdLst/>
              <a:ahLst/>
              <a:cxnLst>
                <a:cxn ang="0">
                  <a:pos x="0" y="1084"/>
                </a:cxn>
                <a:cxn ang="0">
                  <a:pos x="424" y="932"/>
                </a:cxn>
                <a:cxn ang="0">
                  <a:pos x="640" y="292"/>
                </a:cxn>
                <a:cxn ang="0">
                  <a:pos x="1032" y="20"/>
                </a:cxn>
                <a:cxn ang="0">
                  <a:pos x="1536" y="172"/>
                </a:cxn>
                <a:cxn ang="0">
                  <a:pos x="2064" y="604"/>
                </a:cxn>
                <a:cxn ang="0">
                  <a:pos x="2400" y="940"/>
                </a:cxn>
                <a:cxn ang="0">
                  <a:pos x="3080" y="1084"/>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solidFill>
                  <a:srgbClr val="3A585A"/>
                </a:solidFill>
                <a:latin typeface="Times New Roman" pitchFamily="18" charset="0"/>
              </a:endParaRPr>
            </a:p>
          </p:txBody>
        </p:sp>
        <p:pic>
          <p:nvPicPr>
            <p:cNvPr id="24" name="Picture 22" descr="Topbanx"/>
            <p:cNvPicPr>
              <a:picLocks noChangeAspect="1" noChangeArrowheads="1"/>
            </p:cNvPicPr>
            <p:nvPr/>
          </p:nvPicPr>
          <p:blipFill>
            <a:blip r:embed="rId2" cstate="print">
              <a:clrChange>
                <a:clrFrom>
                  <a:srgbClr val="33CC99"/>
                </a:clrFrom>
                <a:clrTo>
                  <a:srgbClr val="33CC99">
                    <a:alpha val="0"/>
                  </a:srgbClr>
                </a:clrTo>
              </a:clrChange>
            </a:blip>
            <a:srcRect l="31929" t="5319" b="4256"/>
            <a:stretch>
              <a:fillRect/>
            </a:stretch>
          </p:blipFill>
          <p:spPr bwMode="auto">
            <a:xfrm>
              <a:off x="0" y="0"/>
              <a:ext cx="325" cy="4320"/>
            </a:xfrm>
            <a:prstGeom prst="rect">
              <a:avLst/>
            </a:prstGeom>
            <a:noFill/>
            <a:ln w="9525">
              <a:noFill/>
              <a:miter lim="800000"/>
              <a:headEnd/>
              <a:tailEnd/>
            </a:ln>
          </p:spPr>
        </p:pic>
        <p:sp>
          <p:nvSpPr>
            <p:cNvPr id="25" name="Rectangle 23"/>
            <p:cNvSpPr>
              <a:spLocks noChangeArrowheads="1"/>
            </p:cNvSpPr>
            <p:nvPr/>
          </p:nvSpPr>
          <p:spPr bwMode="ltGray">
            <a:xfrm>
              <a:off x="240" y="2112"/>
              <a:ext cx="2688" cy="96"/>
            </a:xfrm>
            <a:prstGeom prst="rect">
              <a:avLst/>
            </a:prstGeom>
            <a:solidFill>
              <a:schemeClr val="bg1"/>
            </a:solidFill>
            <a:ln w="9525">
              <a:noFill/>
              <a:miter lim="800000"/>
              <a:headEnd/>
              <a:tailEnd/>
            </a:ln>
            <a:effectLst/>
          </p:spPr>
          <p:txBody>
            <a:bodyPr wrap="none" anchor="ctr"/>
            <a:lstStyle/>
            <a:p>
              <a:pPr>
                <a:defRPr/>
              </a:pPr>
              <a:endParaRPr lang="en-US">
                <a:solidFill>
                  <a:srgbClr val="3A585A"/>
                </a:solidFill>
                <a:latin typeface="Times New Roman" pitchFamily="18" charset="0"/>
              </a:endParaRPr>
            </a:p>
          </p:txBody>
        </p:sp>
      </p:grpSp>
      <p:sp>
        <p:nvSpPr>
          <p:cNvPr id="26" name="Line 24"/>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ffectLst/>
        </p:spPr>
        <p:txBody>
          <a:bodyPr wrap="none" anchor="ctr"/>
          <a:lstStyle/>
          <a:p>
            <a:pPr>
              <a:defRPr/>
            </a:pPr>
            <a:endParaRPr lang="en-US">
              <a:solidFill>
                <a:srgbClr val="3A585A"/>
              </a:solidFill>
              <a:latin typeface="Times New Roman" pitchFamily="18" charset="0"/>
            </a:endParaRPr>
          </a:p>
        </p:txBody>
      </p:sp>
      <p:grpSp>
        <p:nvGrpSpPr>
          <p:cNvPr id="27" name="Group 25"/>
          <p:cNvGrpSpPr>
            <a:grpSpLocks/>
          </p:cNvGrpSpPr>
          <p:nvPr/>
        </p:nvGrpSpPr>
        <p:grpSpPr bwMode="auto">
          <a:xfrm>
            <a:off x="762000" y="3352800"/>
            <a:ext cx="457200" cy="457200"/>
            <a:chOff x="480" y="2112"/>
            <a:chExt cx="288" cy="288"/>
          </a:xfrm>
        </p:grpSpPr>
        <p:sp>
          <p:nvSpPr>
            <p:cNvPr id="28" name="Line 26"/>
            <p:cNvSpPr>
              <a:spLocks noChangeShapeType="1"/>
            </p:cNvSpPr>
            <p:nvPr/>
          </p:nvSpPr>
          <p:spPr bwMode="ltGray">
            <a:xfrm>
              <a:off x="528" y="2160"/>
              <a:ext cx="240" cy="240"/>
            </a:xfrm>
            <a:prstGeom prst="line">
              <a:avLst/>
            </a:prstGeom>
            <a:noFill/>
            <a:ln w="9525">
              <a:solidFill>
                <a:schemeClr val="tx1"/>
              </a:solidFill>
              <a:round/>
              <a:headEnd/>
              <a:tailEnd type="stealth" w="sm" len="lg"/>
            </a:ln>
            <a:effectLst/>
          </p:spPr>
          <p:txBody>
            <a:bodyPr wrap="none" anchor="ctr"/>
            <a:lstStyle/>
            <a:p>
              <a:pPr>
                <a:defRPr/>
              </a:pPr>
              <a:endParaRPr lang="en-US">
                <a:solidFill>
                  <a:srgbClr val="3A585A"/>
                </a:solidFill>
                <a:latin typeface="Times New Roman" pitchFamily="18" charset="0"/>
              </a:endParaRPr>
            </a:p>
          </p:txBody>
        </p:sp>
        <p:sp>
          <p:nvSpPr>
            <p:cNvPr id="29" name="Oval 27"/>
            <p:cNvSpPr>
              <a:spLocks noChangeArrowheads="1"/>
            </p:cNvSpPr>
            <p:nvPr/>
          </p:nvSpPr>
          <p:spPr bwMode="ltGray">
            <a:xfrm>
              <a:off x="480" y="2112"/>
              <a:ext cx="117" cy="117"/>
            </a:xfrm>
            <a:prstGeom prst="ellipse">
              <a:avLst/>
            </a:prstGeom>
            <a:noFill/>
            <a:ln w="9525">
              <a:solidFill>
                <a:schemeClr val="tx1"/>
              </a:solidFill>
              <a:round/>
              <a:headEnd/>
              <a:tailEnd/>
            </a:ln>
            <a:effectLst/>
          </p:spPr>
          <p:txBody>
            <a:bodyPr wrap="none" anchor="ctr"/>
            <a:lstStyle/>
            <a:p>
              <a:pPr>
                <a:defRPr/>
              </a:pPr>
              <a:endParaRPr lang="en-US">
                <a:solidFill>
                  <a:srgbClr val="3A585A"/>
                </a:solidFill>
                <a:latin typeface="Times New Roman" pitchFamily="18" charset="0"/>
              </a:endParaRPr>
            </a:p>
          </p:txBody>
        </p:sp>
      </p:grpSp>
      <p:sp>
        <p:nvSpPr>
          <p:cNvPr id="175132" name="Rectangle 28"/>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175133" name="Rectangle 29"/>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342063"/>
            <a:ext cx="1905000" cy="457200"/>
          </a:xfrm>
        </p:spPr>
        <p:txBody>
          <a:bodyPr/>
          <a:lstStyle>
            <a:lvl1pPr>
              <a:defRPr/>
            </a:lvl1pPr>
          </a:lstStyle>
          <a:p>
            <a:pPr>
              <a:defRPr/>
            </a:pPr>
            <a:endParaRPr lang="en-US">
              <a:solidFill>
                <a:srgbClr val="EAEAEA"/>
              </a:solidFill>
            </a:endParaRPr>
          </a:p>
        </p:txBody>
      </p:sp>
      <p:sp>
        <p:nvSpPr>
          <p:cNvPr id="31" name="Rectangle 31"/>
          <p:cNvSpPr>
            <a:spLocks noGrp="1" noChangeArrowheads="1"/>
          </p:cNvSpPr>
          <p:nvPr>
            <p:ph type="ftr" sz="quarter" idx="11"/>
          </p:nvPr>
        </p:nvSpPr>
        <p:spPr>
          <a:xfrm>
            <a:off x="3124200" y="6342063"/>
            <a:ext cx="2895600" cy="457200"/>
          </a:xfrm>
        </p:spPr>
        <p:txBody>
          <a:bodyPr/>
          <a:lstStyle>
            <a:lvl1pPr>
              <a:defRPr/>
            </a:lvl1pPr>
          </a:lstStyle>
          <a:p>
            <a:pPr>
              <a:defRPr/>
            </a:pPr>
            <a:endParaRPr lang="en-US">
              <a:solidFill>
                <a:srgbClr val="EAEAEA"/>
              </a:solidFill>
            </a:endParaRPr>
          </a:p>
        </p:txBody>
      </p:sp>
      <p:sp>
        <p:nvSpPr>
          <p:cNvPr id="32" name="Rectangle 32"/>
          <p:cNvSpPr>
            <a:spLocks noGrp="1" noChangeArrowheads="1"/>
          </p:cNvSpPr>
          <p:nvPr>
            <p:ph type="sldNum" sz="quarter" idx="12"/>
          </p:nvPr>
        </p:nvSpPr>
        <p:spPr>
          <a:xfrm>
            <a:off x="7086600" y="6342063"/>
            <a:ext cx="1905000" cy="457200"/>
          </a:xfrm>
        </p:spPr>
        <p:txBody>
          <a:bodyPr/>
          <a:lstStyle>
            <a:lvl1pPr>
              <a:defRPr/>
            </a:lvl1pPr>
          </a:lstStyle>
          <a:p>
            <a:pPr>
              <a:defRPr/>
            </a:pPr>
            <a:fld id="{25D22CF8-FC83-4BB2-BF5A-BF514916A0B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0461077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16BB2E34-BA4E-4395-818E-D814BB95792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45241465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A1972E40-99FB-4813-A20D-3EDEAC3C406A}"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08901612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CE07622C-099F-4BBC-B70F-78BE5C29E45B}" type="slidenum">
              <a:rPr lang="en-US"/>
              <a:pPr>
                <a:defRPr/>
              </a:pPr>
              <a:t>‹#›</a:t>
            </a:fld>
            <a:endParaRPr 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1717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1717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7437A07B-9550-4DCE-8871-78B69BD61697}"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653714460"/>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7"/>
          <p:cNvSpPr>
            <a:spLocks noGrp="1" noChangeArrowheads="1"/>
          </p:cNvSpPr>
          <p:nvPr>
            <p:ph type="sldNum" sz="quarter" idx="12"/>
          </p:nvPr>
        </p:nvSpPr>
        <p:spPr>
          <a:ln/>
        </p:spPr>
        <p:txBody>
          <a:bodyPr/>
          <a:lstStyle>
            <a:lvl1pPr>
              <a:defRPr/>
            </a:lvl1pPr>
          </a:lstStyle>
          <a:p>
            <a:pPr>
              <a:defRPr/>
            </a:pPr>
            <a:fld id="{BB6FEDA3-ADD7-4CB0-87C6-8F409BB69E9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763930621"/>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7"/>
          <p:cNvSpPr>
            <a:spLocks noGrp="1" noChangeArrowheads="1"/>
          </p:cNvSpPr>
          <p:nvPr>
            <p:ph type="sldNum" sz="quarter" idx="12"/>
          </p:nvPr>
        </p:nvSpPr>
        <p:spPr>
          <a:ln/>
        </p:spPr>
        <p:txBody>
          <a:bodyPr/>
          <a:lstStyle>
            <a:lvl1pPr>
              <a:defRPr/>
            </a:lvl1pPr>
          </a:lstStyle>
          <a:p>
            <a:pPr>
              <a:defRPr/>
            </a:pPr>
            <a:fld id="{4CD4C0B0-EFC5-4EF4-BD9A-69B8AA17B89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87186053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7"/>
          <p:cNvSpPr>
            <a:spLocks noGrp="1" noChangeArrowheads="1"/>
          </p:cNvSpPr>
          <p:nvPr>
            <p:ph type="sldNum" sz="quarter" idx="12"/>
          </p:nvPr>
        </p:nvSpPr>
        <p:spPr>
          <a:ln/>
        </p:spPr>
        <p:txBody>
          <a:bodyPr/>
          <a:lstStyle>
            <a:lvl1pPr>
              <a:defRPr/>
            </a:lvl1pPr>
          </a:lstStyle>
          <a:p>
            <a:pPr>
              <a:defRPr/>
            </a:pPr>
            <a:fld id="{B815E7EF-A411-44A7-9096-B463E4B6E71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853164136"/>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C07C882B-66F5-44D5-A647-C39CFF0D3D2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839919145"/>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4FC12786-D608-41CC-B2F4-BB26A37A8C8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200736149"/>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4F4C6422-19C1-4717-AB50-D43DEA0CE23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34036986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028700"/>
            <a:ext cx="1943100" cy="5257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028700"/>
            <a:ext cx="5676900" cy="5257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033BB5A9-9721-4868-ACC5-81B51DDB0BC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291733661"/>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10287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21717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85800" y="43053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21717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7"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8" name="Rectangle 27"/>
          <p:cNvSpPr>
            <a:spLocks noGrp="1" noChangeArrowheads="1"/>
          </p:cNvSpPr>
          <p:nvPr>
            <p:ph type="sldNum" sz="quarter" idx="12"/>
          </p:nvPr>
        </p:nvSpPr>
        <p:spPr>
          <a:ln/>
        </p:spPr>
        <p:txBody>
          <a:bodyPr/>
          <a:lstStyle>
            <a:lvl1pPr>
              <a:defRPr/>
            </a:lvl1pPr>
          </a:lstStyle>
          <a:p>
            <a:pPr>
              <a:defRPr/>
            </a:pPr>
            <a:fld id="{6748CE8D-1DC1-4A8B-8FF2-7E038B3F881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225897574"/>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10287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21717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21717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053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053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7"/>
          <p:cNvSpPr>
            <a:spLocks noGrp="1" noChangeArrowheads="1"/>
          </p:cNvSpPr>
          <p:nvPr>
            <p:ph type="sldNum" sz="quarter" idx="12"/>
          </p:nvPr>
        </p:nvSpPr>
        <p:spPr>
          <a:ln/>
        </p:spPr>
        <p:txBody>
          <a:bodyPr/>
          <a:lstStyle>
            <a:lvl1pPr>
              <a:defRPr/>
            </a:lvl1pPr>
          </a:lstStyle>
          <a:p>
            <a:pPr>
              <a:defRPr/>
            </a:pPr>
            <a:fld id="{7CB11E9C-F79E-4A6F-8773-DA5B46FAF63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4729672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1717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1717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5"/>
          <p:cNvSpPr>
            <a:spLocks noGrp="1" noChangeArrowheads="1"/>
          </p:cNvSpPr>
          <p:nvPr>
            <p:ph type="dt" sz="half" idx="10"/>
          </p:nvPr>
        </p:nvSpPr>
        <p:spPr>
          <a:ln/>
        </p:spPr>
        <p:txBody>
          <a:bodyPr/>
          <a:lstStyle>
            <a:lvl1pPr>
              <a:defRPr/>
            </a:lvl1pPr>
          </a:lstStyle>
          <a:p>
            <a:pPr>
              <a:defRPr/>
            </a:pPr>
            <a:endParaRPr lang="en-US"/>
          </a:p>
        </p:txBody>
      </p:sp>
      <p:sp>
        <p:nvSpPr>
          <p:cNvPr id="6" name="Rectangle 26"/>
          <p:cNvSpPr>
            <a:spLocks noGrp="1" noChangeArrowheads="1"/>
          </p:cNvSpPr>
          <p:nvPr>
            <p:ph type="ftr" sz="quarter" idx="11"/>
          </p:nvPr>
        </p:nvSpPr>
        <p:spPr>
          <a:ln/>
        </p:spPr>
        <p:txBody>
          <a:bodyPr/>
          <a:lstStyle>
            <a:lvl1pPr>
              <a:defRPr/>
            </a:lvl1pPr>
          </a:lstStyle>
          <a:p>
            <a:pPr>
              <a:defRPr/>
            </a:pPr>
            <a:endParaRPr lang="en-US"/>
          </a:p>
        </p:txBody>
      </p:sp>
      <p:sp>
        <p:nvSpPr>
          <p:cNvPr id="7" name="Rectangle 27"/>
          <p:cNvSpPr>
            <a:spLocks noGrp="1" noChangeArrowheads="1"/>
          </p:cNvSpPr>
          <p:nvPr>
            <p:ph type="sldNum" sz="quarter" idx="12"/>
          </p:nvPr>
        </p:nvSpPr>
        <p:spPr>
          <a:ln/>
        </p:spPr>
        <p:txBody>
          <a:bodyPr/>
          <a:lstStyle>
            <a:lvl1pPr>
              <a:defRPr/>
            </a:lvl1pPr>
          </a:lstStyle>
          <a:p>
            <a:pPr>
              <a:defRPr/>
            </a:pPr>
            <a:fld id="{573173A7-53B1-41FC-999A-434C34425CC6}" type="slidenum">
              <a:rPr lang="en-US"/>
              <a:pPr>
                <a:defRPr/>
              </a:pPr>
              <a:t>‹#›</a:t>
            </a:fld>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0287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21717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21717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3053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7"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8" name="Rectangle 27"/>
          <p:cNvSpPr>
            <a:spLocks noGrp="1" noChangeArrowheads="1"/>
          </p:cNvSpPr>
          <p:nvPr>
            <p:ph type="sldNum" sz="quarter" idx="12"/>
          </p:nvPr>
        </p:nvSpPr>
        <p:spPr>
          <a:ln/>
        </p:spPr>
        <p:txBody>
          <a:bodyPr/>
          <a:lstStyle>
            <a:lvl1pPr>
              <a:defRPr/>
            </a:lvl1pPr>
          </a:lstStyle>
          <a:p>
            <a:pPr>
              <a:defRPr/>
            </a:pPr>
            <a:fld id="{E538FEF9-3B1F-4CB3-931C-9F957D51E9FA}"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874285240"/>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0287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1717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21717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3053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7"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8" name="Rectangle 27"/>
          <p:cNvSpPr>
            <a:spLocks noGrp="1" noChangeArrowheads="1"/>
          </p:cNvSpPr>
          <p:nvPr>
            <p:ph type="sldNum" sz="quarter" idx="12"/>
          </p:nvPr>
        </p:nvSpPr>
        <p:spPr>
          <a:ln/>
        </p:spPr>
        <p:txBody>
          <a:bodyPr/>
          <a:lstStyle>
            <a:lvl1pPr>
              <a:defRPr/>
            </a:lvl1pPr>
          </a:lstStyle>
          <a:p>
            <a:pPr>
              <a:defRPr/>
            </a:pPr>
            <a:fld id="{74C02155-A15C-4787-B68F-BDCFCF06DAA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06564151"/>
      </p:ext>
    </p:extLst>
  </p:cSld>
  <p:clrMapOvr>
    <a:masterClrMapping/>
  </p:clrMapOvr>
  <p:transition>
    <p:dissolv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2700"/>
            <a:ext cx="9156700" cy="6870700"/>
            <a:chOff x="0" y="-8"/>
            <a:chExt cx="5768" cy="4328"/>
          </a:xfrm>
        </p:grpSpPr>
        <p:sp>
          <p:nvSpPr>
            <p:cNvPr id="5" name="Rectangle 3"/>
            <p:cNvSpPr>
              <a:spLocks noChangeArrowheads="1"/>
            </p:cNvSpPr>
            <p:nvPr/>
          </p:nvSpPr>
          <p:spPr bwMode="auto">
            <a:xfrm>
              <a:off x="0" y="0"/>
              <a:ext cx="5760" cy="1344"/>
            </a:xfrm>
            <a:prstGeom prst="rect">
              <a:avLst/>
            </a:prstGeom>
            <a:solidFill>
              <a:schemeClr val="bg1"/>
            </a:solidFill>
            <a:ln w="9525">
              <a:noFill/>
              <a:miter lim="800000"/>
              <a:headEnd/>
              <a:tailEnd/>
            </a:ln>
            <a:effectLst/>
          </p:spPr>
          <p:txBody>
            <a:bodyPr wrap="none" anchor="ctr"/>
            <a:lstStyle/>
            <a:p>
              <a:pPr>
                <a:defRPr/>
              </a:pPr>
              <a:endParaRPr lang="en-US">
                <a:solidFill>
                  <a:srgbClr val="3A585A"/>
                </a:solidFill>
                <a:latin typeface="Times New Roman" pitchFamily="18" charset="0"/>
              </a:endParaRPr>
            </a:p>
          </p:txBody>
        </p:sp>
        <p:sp>
          <p:nvSpPr>
            <p:cNvPr id="6" name="Rectangle 4"/>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3A585A"/>
                </a:solidFill>
                <a:latin typeface="Times New Roman" pitchFamily="18" charset="0"/>
              </a:endParaRPr>
            </a:p>
          </p:txBody>
        </p:sp>
        <p:sp>
          <p:nvSpPr>
            <p:cNvPr id="7" name="Freeform 5"/>
            <p:cNvSpPr>
              <a:spLocks/>
            </p:cNvSpPr>
            <p:nvPr/>
          </p:nvSpPr>
          <p:spPr bwMode="hidden">
            <a:xfrm>
              <a:off x="0" y="-8"/>
              <a:ext cx="3640" cy="1434"/>
            </a:xfrm>
            <a:custGeom>
              <a:avLst/>
              <a:gdLst/>
              <a:ahLst/>
              <a:cxnLst>
                <a:cxn ang="0">
                  <a:pos x="0" y="1152"/>
                </a:cxn>
                <a:cxn ang="0">
                  <a:pos x="672" y="1392"/>
                </a:cxn>
                <a:cxn ang="0">
                  <a:pos x="912" y="1152"/>
                </a:cxn>
                <a:cxn ang="0">
                  <a:pos x="864" y="816"/>
                </a:cxn>
                <a:cxn ang="0">
                  <a:pos x="1170" y="588"/>
                </a:cxn>
                <a:cxn ang="0">
                  <a:pos x="1692" y="546"/>
                </a:cxn>
                <a:cxn ang="0">
                  <a:pos x="2112" y="576"/>
                </a:cxn>
                <a:cxn ang="0">
                  <a:pos x="2208" y="384"/>
                </a:cxn>
                <a:cxn ang="0">
                  <a:pos x="2184" y="138"/>
                </a:cxn>
                <a:cxn ang="0">
                  <a:pos x="2640" y="144"/>
                </a:cxn>
                <a:cxn ang="0">
                  <a:pos x="3024" y="432"/>
                </a:cxn>
                <a:cxn ang="0">
                  <a:pos x="3552" y="192"/>
                </a:cxn>
                <a:cxn ang="0">
                  <a:pos x="3552" y="0"/>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solidFill>
                  <a:srgbClr val="3A585A"/>
                </a:solidFill>
                <a:latin typeface="Times New Roman" pitchFamily="18" charset="0"/>
              </a:endParaRPr>
            </a:p>
          </p:txBody>
        </p:sp>
        <p:sp>
          <p:nvSpPr>
            <p:cNvPr id="8" name="Freeform 6"/>
            <p:cNvSpPr>
              <a:spLocks/>
            </p:cNvSpPr>
            <p:nvPr/>
          </p:nvSpPr>
          <p:spPr bwMode="hidden">
            <a:xfrm>
              <a:off x="0" y="-8"/>
              <a:ext cx="1996" cy="1240"/>
            </a:xfrm>
            <a:custGeom>
              <a:avLst/>
              <a:gdLst/>
              <a:ahLst/>
              <a:cxnLst>
                <a:cxn ang="0">
                  <a:pos x="0" y="960"/>
                </a:cxn>
                <a:cxn ang="0">
                  <a:pos x="336" y="1200"/>
                </a:cxn>
                <a:cxn ang="0">
                  <a:pos x="576" y="1200"/>
                </a:cxn>
                <a:cxn ang="0">
                  <a:pos x="696" y="972"/>
                </a:cxn>
                <a:cxn ang="0">
                  <a:pos x="636" y="462"/>
                </a:cxn>
                <a:cxn ang="0">
                  <a:pos x="816" y="276"/>
                </a:cxn>
                <a:cxn ang="0">
                  <a:pos x="1392" y="432"/>
                </a:cxn>
                <a:cxn ang="0">
                  <a:pos x="1740" y="390"/>
                </a:cxn>
                <a:cxn ang="0">
                  <a:pos x="1974" y="348"/>
                </a:cxn>
                <a:cxn ang="0">
                  <a:pos x="1872" y="0"/>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solidFill>
                  <a:srgbClr val="3A585A"/>
                </a:solidFill>
                <a:latin typeface="Times New Roman" pitchFamily="18" charset="0"/>
              </a:endParaRPr>
            </a:p>
          </p:txBody>
        </p:sp>
        <p:sp>
          <p:nvSpPr>
            <p:cNvPr id="9" name="Freeform 7"/>
            <p:cNvSpPr>
              <a:spLocks/>
            </p:cNvSpPr>
            <p:nvPr/>
          </p:nvSpPr>
          <p:spPr bwMode="hidden">
            <a:xfrm>
              <a:off x="0" y="-8"/>
              <a:ext cx="1584" cy="1008"/>
            </a:xfrm>
            <a:custGeom>
              <a:avLst/>
              <a:gdLst/>
              <a:ahLst/>
              <a:cxnLst>
                <a:cxn ang="0">
                  <a:pos x="0" y="576"/>
                </a:cxn>
                <a:cxn ang="0">
                  <a:pos x="336" y="960"/>
                </a:cxn>
                <a:cxn ang="0">
                  <a:pos x="480" y="864"/>
                </a:cxn>
                <a:cxn ang="0">
                  <a:pos x="318" y="414"/>
                </a:cxn>
                <a:cxn ang="0">
                  <a:pos x="780" y="36"/>
                </a:cxn>
                <a:cxn ang="0">
                  <a:pos x="1440" y="192"/>
                </a:cxn>
                <a:cxn ang="0">
                  <a:pos x="1584" y="0"/>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ffectLst/>
          </p:spPr>
          <p:txBody>
            <a:bodyPr wrap="none" anchor="ctr"/>
            <a:lstStyle/>
            <a:p>
              <a:pPr>
                <a:defRPr/>
              </a:pPr>
              <a:endParaRPr lang="en-US">
                <a:solidFill>
                  <a:srgbClr val="3A585A"/>
                </a:solidFill>
                <a:latin typeface="Times New Roman" pitchFamily="18" charset="0"/>
              </a:endParaRPr>
            </a:p>
          </p:txBody>
        </p:sp>
        <p:sp>
          <p:nvSpPr>
            <p:cNvPr id="10" name="Freeform 8"/>
            <p:cNvSpPr>
              <a:spLocks/>
            </p:cNvSpPr>
            <p:nvPr/>
          </p:nvSpPr>
          <p:spPr bwMode="hidden">
            <a:xfrm>
              <a:off x="856" y="144"/>
              <a:ext cx="3752" cy="1816"/>
            </a:xfrm>
            <a:custGeom>
              <a:avLst/>
              <a:gdLst/>
              <a:ahLst/>
              <a:cxnLst>
                <a:cxn ang="0">
                  <a:pos x="248" y="1000"/>
                </a:cxn>
                <a:cxn ang="0">
                  <a:pos x="200" y="760"/>
                </a:cxn>
                <a:cxn ang="0">
                  <a:pos x="248" y="664"/>
                </a:cxn>
                <a:cxn ang="0">
                  <a:pos x="584" y="616"/>
                </a:cxn>
                <a:cxn ang="0">
                  <a:pos x="1304" y="664"/>
                </a:cxn>
                <a:cxn ang="0">
                  <a:pos x="1640" y="424"/>
                </a:cxn>
                <a:cxn ang="0">
                  <a:pos x="1976" y="472"/>
                </a:cxn>
                <a:cxn ang="0">
                  <a:pos x="2600" y="424"/>
                </a:cxn>
                <a:cxn ang="0">
                  <a:pos x="3128" y="88"/>
                </a:cxn>
                <a:cxn ang="0">
                  <a:pos x="3560" y="40"/>
                </a:cxn>
                <a:cxn ang="0">
                  <a:pos x="3656" y="328"/>
                </a:cxn>
                <a:cxn ang="0">
                  <a:pos x="2984" y="760"/>
                </a:cxn>
                <a:cxn ang="0">
                  <a:pos x="2456" y="952"/>
                </a:cxn>
                <a:cxn ang="0">
                  <a:pos x="1976" y="1432"/>
                </a:cxn>
                <a:cxn ang="0">
                  <a:pos x="1400" y="1768"/>
                </a:cxn>
                <a:cxn ang="0">
                  <a:pos x="968" y="1720"/>
                </a:cxn>
                <a:cxn ang="0">
                  <a:pos x="296" y="1768"/>
                </a:cxn>
                <a:cxn ang="0">
                  <a:pos x="8" y="1432"/>
                </a:cxn>
                <a:cxn ang="0">
                  <a:pos x="248" y="1000"/>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solidFill>
                  <a:srgbClr val="3A585A"/>
                </a:solidFill>
                <a:latin typeface="Times New Roman" pitchFamily="18" charset="0"/>
              </a:endParaRPr>
            </a:p>
          </p:txBody>
        </p:sp>
        <p:sp>
          <p:nvSpPr>
            <p:cNvPr id="11" name="Freeform 9"/>
            <p:cNvSpPr>
              <a:spLocks/>
            </p:cNvSpPr>
            <p:nvPr/>
          </p:nvSpPr>
          <p:spPr bwMode="hidden">
            <a:xfrm>
              <a:off x="972" y="688"/>
              <a:ext cx="2580" cy="1140"/>
            </a:xfrm>
            <a:custGeom>
              <a:avLst/>
              <a:gdLst/>
              <a:ahLst/>
              <a:cxnLst>
                <a:cxn ang="0">
                  <a:pos x="36" y="792"/>
                </a:cxn>
                <a:cxn ang="0">
                  <a:pos x="228" y="456"/>
                </a:cxn>
                <a:cxn ang="0">
                  <a:pos x="324" y="264"/>
                </a:cxn>
                <a:cxn ang="0">
                  <a:pos x="612" y="216"/>
                </a:cxn>
                <a:cxn ang="0">
                  <a:pos x="1092" y="312"/>
                </a:cxn>
                <a:cxn ang="0">
                  <a:pos x="1536" y="60"/>
                </a:cxn>
                <a:cxn ang="0">
                  <a:pos x="2388" y="120"/>
                </a:cxn>
                <a:cxn ang="0">
                  <a:pos x="2328" y="288"/>
                </a:cxn>
                <a:cxn ang="0">
                  <a:pos x="2028" y="612"/>
                </a:cxn>
                <a:cxn ang="0">
                  <a:pos x="1428" y="1032"/>
                </a:cxn>
                <a:cxn ang="0">
                  <a:pos x="1140" y="1080"/>
                </a:cxn>
                <a:cxn ang="0">
                  <a:pos x="324" y="1032"/>
                </a:cxn>
                <a:cxn ang="0">
                  <a:pos x="36" y="792"/>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solidFill>
                  <a:srgbClr val="3A585A"/>
                </a:solidFill>
                <a:latin typeface="Times New Roman" pitchFamily="18" charset="0"/>
              </a:endParaRPr>
            </a:p>
          </p:txBody>
        </p:sp>
        <p:sp>
          <p:nvSpPr>
            <p:cNvPr id="12" name="Freeform 10"/>
            <p:cNvSpPr>
              <a:spLocks/>
            </p:cNvSpPr>
            <p:nvPr/>
          </p:nvSpPr>
          <p:spPr bwMode="hidden">
            <a:xfrm>
              <a:off x="1170" y="910"/>
              <a:ext cx="1758" cy="696"/>
            </a:xfrm>
            <a:custGeom>
              <a:avLst/>
              <a:gdLst/>
              <a:ahLst/>
              <a:cxnLst>
                <a:cxn ang="0">
                  <a:pos x="60" y="594"/>
                </a:cxn>
                <a:cxn ang="0">
                  <a:pos x="126" y="234"/>
                </a:cxn>
                <a:cxn ang="0">
                  <a:pos x="1182" y="234"/>
                </a:cxn>
                <a:cxn ang="0">
                  <a:pos x="1518" y="90"/>
                </a:cxn>
                <a:cxn ang="0">
                  <a:pos x="1710" y="138"/>
                </a:cxn>
                <a:cxn ang="0">
                  <a:pos x="1230" y="522"/>
                </a:cxn>
                <a:cxn ang="0">
                  <a:pos x="750" y="666"/>
                </a:cxn>
                <a:cxn ang="0">
                  <a:pos x="60" y="594"/>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solidFill>
                  <a:srgbClr val="3A585A"/>
                </a:solidFill>
                <a:latin typeface="Times New Roman" pitchFamily="18" charset="0"/>
              </a:endParaRPr>
            </a:p>
          </p:txBody>
        </p:sp>
        <p:sp>
          <p:nvSpPr>
            <p:cNvPr id="13" name="Freeform 11"/>
            <p:cNvSpPr>
              <a:spLocks/>
            </p:cNvSpPr>
            <p:nvPr/>
          </p:nvSpPr>
          <p:spPr bwMode="hidden">
            <a:xfrm rot="-299203">
              <a:off x="1296" y="1240"/>
              <a:ext cx="928" cy="192"/>
            </a:xfrm>
            <a:custGeom>
              <a:avLst/>
              <a:gdLst/>
              <a:ahLst/>
              <a:cxnLst>
                <a:cxn ang="0">
                  <a:pos x="104" y="96"/>
                </a:cxn>
                <a:cxn ang="0">
                  <a:pos x="152" y="0"/>
                </a:cxn>
                <a:cxn ang="0">
                  <a:pos x="728" y="96"/>
                </a:cxn>
                <a:cxn ang="0">
                  <a:pos x="920" y="96"/>
                </a:cxn>
                <a:cxn ang="0">
                  <a:pos x="776" y="192"/>
                </a:cxn>
                <a:cxn ang="0">
                  <a:pos x="104" y="96"/>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solidFill>
                  <a:srgbClr val="3A585A"/>
                </a:solidFill>
                <a:latin typeface="Times New Roman" pitchFamily="18" charset="0"/>
              </a:endParaRPr>
            </a:p>
          </p:txBody>
        </p:sp>
        <p:sp>
          <p:nvSpPr>
            <p:cNvPr id="14" name="Freeform 12"/>
            <p:cNvSpPr>
              <a:spLocks/>
            </p:cNvSpPr>
            <p:nvPr/>
          </p:nvSpPr>
          <p:spPr bwMode="hidden">
            <a:xfrm>
              <a:off x="0" y="1584"/>
              <a:ext cx="5754" cy="2280"/>
            </a:xfrm>
            <a:custGeom>
              <a:avLst/>
              <a:gdLst/>
              <a:ahLst/>
              <a:cxnLst>
                <a:cxn ang="0">
                  <a:pos x="0" y="40"/>
                </a:cxn>
                <a:cxn ang="0">
                  <a:pos x="336" y="40"/>
                </a:cxn>
                <a:cxn ang="0">
                  <a:pos x="720" y="280"/>
                </a:cxn>
                <a:cxn ang="0">
                  <a:pos x="912" y="712"/>
                </a:cxn>
                <a:cxn ang="0">
                  <a:pos x="864" y="1240"/>
                </a:cxn>
                <a:cxn ang="0">
                  <a:pos x="960" y="1768"/>
                </a:cxn>
                <a:cxn ang="0">
                  <a:pos x="1440" y="2152"/>
                </a:cxn>
                <a:cxn ang="0">
                  <a:pos x="2160" y="2248"/>
                </a:cxn>
                <a:cxn ang="0">
                  <a:pos x="2688" y="1960"/>
                </a:cxn>
                <a:cxn ang="0">
                  <a:pos x="2706" y="472"/>
                </a:cxn>
                <a:cxn ang="0">
                  <a:pos x="3456" y="424"/>
                </a:cxn>
                <a:cxn ang="0">
                  <a:pos x="4416" y="712"/>
                </a:cxn>
                <a:cxn ang="0">
                  <a:pos x="4416" y="1432"/>
                </a:cxn>
                <a:cxn ang="0">
                  <a:pos x="4728" y="1822"/>
                </a:cxn>
                <a:cxn ang="0">
                  <a:pos x="5322" y="2206"/>
                </a:cxn>
                <a:cxn ang="0">
                  <a:pos x="5754" y="1510"/>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solidFill>
                  <a:srgbClr val="3A585A"/>
                </a:solidFill>
                <a:latin typeface="Times New Roman" pitchFamily="18" charset="0"/>
              </a:endParaRPr>
            </a:p>
          </p:txBody>
        </p:sp>
        <p:sp>
          <p:nvSpPr>
            <p:cNvPr id="15" name="Freeform 13"/>
            <p:cNvSpPr>
              <a:spLocks/>
            </p:cNvSpPr>
            <p:nvPr/>
          </p:nvSpPr>
          <p:spPr bwMode="hidden">
            <a:xfrm>
              <a:off x="1056" y="2008"/>
              <a:ext cx="1496" cy="1464"/>
            </a:xfrm>
            <a:custGeom>
              <a:avLst/>
              <a:gdLst/>
              <a:ahLst/>
              <a:cxnLst>
                <a:cxn ang="0">
                  <a:pos x="408" y="16"/>
                </a:cxn>
                <a:cxn ang="0">
                  <a:pos x="72" y="304"/>
                </a:cxn>
                <a:cxn ang="0">
                  <a:pos x="72" y="976"/>
                </a:cxn>
                <a:cxn ang="0">
                  <a:pos x="504" y="1360"/>
                </a:cxn>
                <a:cxn ang="0">
                  <a:pos x="1128" y="1408"/>
                </a:cxn>
                <a:cxn ang="0">
                  <a:pos x="1464" y="1024"/>
                </a:cxn>
                <a:cxn ang="0">
                  <a:pos x="1320" y="208"/>
                </a:cxn>
                <a:cxn ang="0">
                  <a:pos x="408" y="16"/>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solidFill>
                  <a:srgbClr val="3A585A"/>
                </a:solidFill>
                <a:latin typeface="Times New Roman" pitchFamily="18" charset="0"/>
              </a:endParaRPr>
            </a:p>
          </p:txBody>
        </p:sp>
        <p:sp>
          <p:nvSpPr>
            <p:cNvPr id="16" name="Freeform 14"/>
            <p:cNvSpPr>
              <a:spLocks/>
            </p:cNvSpPr>
            <p:nvPr/>
          </p:nvSpPr>
          <p:spPr bwMode="hidden">
            <a:xfrm rot="1159149">
              <a:off x="1296" y="2152"/>
              <a:ext cx="1126" cy="730"/>
            </a:xfrm>
            <a:custGeom>
              <a:avLst/>
              <a:gdLst/>
              <a:ahLst/>
              <a:cxnLst>
                <a:cxn ang="0">
                  <a:pos x="940" y="196"/>
                </a:cxn>
                <a:cxn ang="0">
                  <a:pos x="576" y="20"/>
                </a:cxn>
                <a:cxn ang="0">
                  <a:pos x="192" y="76"/>
                </a:cxn>
                <a:cxn ang="0">
                  <a:pos x="24" y="372"/>
                </a:cxn>
                <a:cxn ang="0">
                  <a:pos x="520" y="670"/>
                </a:cxn>
                <a:cxn ang="0">
                  <a:pos x="1048" y="568"/>
                </a:cxn>
                <a:cxn ang="0">
                  <a:pos x="940" y="196"/>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solidFill>
                  <a:srgbClr val="3A585A"/>
                </a:solidFill>
                <a:latin typeface="Times New Roman" pitchFamily="18" charset="0"/>
              </a:endParaRPr>
            </a:p>
          </p:txBody>
        </p:sp>
        <p:sp>
          <p:nvSpPr>
            <p:cNvPr id="17" name="Freeform 15"/>
            <p:cNvSpPr>
              <a:spLocks/>
            </p:cNvSpPr>
            <p:nvPr/>
          </p:nvSpPr>
          <p:spPr bwMode="hidden">
            <a:xfrm>
              <a:off x="3112" y="-8"/>
              <a:ext cx="2648" cy="3394"/>
            </a:xfrm>
            <a:custGeom>
              <a:avLst/>
              <a:gdLst/>
              <a:ahLst/>
              <a:cxnLst>
                <a:cxn ang="0">
                  <a:pos x="1496" y="0"/>
                </a:cxn>
                <a:cxn ang="0">
                  <a:pos x="1640" y="384"/>
                </a:cxn>
                <a:cxn ang="0">
                  <a:pos x="1400" y="864"/>
                </a:cxn>
                <a:cxn ang="0">
                  <a:pos x="536" y="1200"/>
                </a:cxn>
                <a:cxn ang="0">
                  <a:pos x="56" y="1584"/>
                </a:cxn>
                <a:cxn ang="0">
                  <a:pos x="200" y="1872"/>
                </a:cxn>
                <a:cxn ang="0">
                  <a:pos x="1064" y="2016"/>
                </a:cxn>
                <a:cxn ang="0">
                  <a:pos x="1592" y="2304"/>
                </a:cxn>
                <a:cxn ang="0">
                  <a:pos x="1562" y="2940"/>
                </a:cxn>
                <a:cxn ang="0">
                  <a:pos x="2120" y="3384"/>
                </a:cxn>
                <a:cxn ang="0">
                  <a:pos x="2648" y="2880"/>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solidFill>
                  <a:srgbClr val="3A585A"/>
                </a:solidFill>
                <a:latin typeface="Times New Roman" pitchFamily="18" charset="0"/>
              </a:endParaRPr>
            </a:p>
          </p:txBody>
        </p:sp>
        <p:sp>
          <p:nvSpPr>
            <p:cNvPr id="18" name="Freeform 16"/>
            <p:cNvSpPr>
              <a:spLocks/>
            </p:cNvSpPr>
            <p:nvPr/>
          </p:nvSpPr>
          <p:spPr bwMode="hidden">
            <a:xfrm>
              <a:off x="3504" y="-8"/>
              <a:ext cx="2256" cy="3160"/>
            </a:xfrm>
            <a:custGeom>
              <a:avLst/>
              <a:gdLst/>
              <a:ahLst/>
              <a:cxnLst>
                <a:cxn ang="0">
                  <a:pos x="1488" y="0"/>
                </a:cxn>
                <a:cxn ang="0">
                  <a:pos x="1488" y="528"/>
                </a:cxn>
                <a:cxn ang="0">
                  <a:pos x="1104" y="1008"/>
                </a:cxn>
                <a:cxn ang="0">
                  <a:pos x="144" y="1488"/>
                </a:cxn>
                <a:cxn ang="0">
                  <a:pos x="240" y="1776"/>
                </a:cxn>
                <a:cxn ang="0">
                  <a:pos x="1056" y="1872"/>
                </a:cxn>
                <a:cxn ang="0">
                  <a:pos x="1536" y="2064"/>
                </a:cxn>
                <a:cxn ang="0">
                  <a:pos x="1536" y="2448"/>
                </a:cxn>
                <a:cxn ang="0">
                  <a:pos x="1344" y="2784"/>
                </a:cxn>
                <a:cxn ang="0">
                  <a:pos x="1632" y="3120"/>
                </a:cxn>
                <a:cxn ang="0">
                  <a:pos x="1968" y="3024"/>
                </a:cxn>
                <a:cxn ang="0">
                  <a:pos x="2208" y="2496"/>
                </a:cxn>
                <a:cxn ang="0">
                  <a:pos x="2112" y="1968"/>
                </a:cxn>
                <a:cxn ang="0">
                  <a:pos x="1776" y="1584"/>
                </a:cxn>
                <a:cxn ang="0">
                  <a:pos x="1824" y="1152"/>
                </a:cxn>
                <a:cxn ang="0">
                  <a:pos x="2256" y="672"/>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solidFill>
                  <a:srgbClr val="3A585A"/>
                </a:solidFill>
                <a:latin typeface="Times New Roman" pitchFamily="18" charset="0"/>
              </a:endParaRPr>
            </a:p>
          </p:txBody>
        </p:sp>
        <p:sp>
          <p:nvSpPr>
            <p:cNvPr id="19" name="Freeform 17"/>
            <p:cNvSpPr>
              <a:spLocks/>
            </p:cNvSpPr>
            <p:nvPr/>
          </p:nvSpPr>
          <p:spPr bwMode="hidden">
            <a:xfrm>
              <a:off x="4008" y="1080"/>
              <a:ext cx="1048" cy="696"/>
            </a:xfrm>
            <a:custGeom>
              <a:avLst/>
              <a:gdLst/>
              <a:ahLst/>
              <a:cxnLst>
                <a:cxn ang="0">
                  <a:pos x="984" y="256"/>
                </a:cxn>
                <a:cxn ang="0">
                  <a:pos x="840" y="16"/>
                </a:cxn>
                <a:cxn ang="0">
                  <a:pos x="552" y="160"/>
                </a:cxn>
                <a:cxn ang="0">
                  <a:pos x="320" y="304"/>
                </a:cxn>
                <a:cxn ang="0">
                  <a:pos x="600" y="592"/>
                </a:cxn>
                <a:cxn ang="0">
                  <a:pos x="984" y="640"/>
                </a:cxn>
                <a:cxn ang="0">
                  <a:pos x="984" y="256"/>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solidFill>
                  <a:srgbClr val="3A585A"/>
                </a:solidFill>
                <a:latin typeface="Times New Roman" pitchFamily="18" charset="0"/>
              </a:endParaRPr>
            </a:p>
          </p:txBody>
        </p:sp>
        <p:sp>
          <p:nvSpPr>
            <p:cNvPr id="20" name="Freeform 18"/>
            <p:cNvSpPr>
              <a:spLocks/>
            </p:cNvSpPr>
            <p:nvPr/>
          </p:nvSpPr>
          <p:spPr bwMode="hidden">
            <a:xfrm>
              <a:off x="5117" y="-8"/>
              <a:ext cx="547" cy="696"/>
            </a:xfrm>
            <a:custGeom>
              <a:avLst/>
              <a:gdLst/>
              <a:ahLst/>
              <a:cxnLst>
                <a:cxn ang="0">
                  <a:pos x="19" y="0"/>
                </a:cxn>
                <a:cxn ang="0">
                  <a:pos x="19" y="528"/>
                </a:cxn>
                <a:cxn ang="0">
                  <a:pos x="131" y="680"/>
                </a:cxn>
                <a:cxn ang="0">
                  <a:pos x="355" y="624"/>
                </a:cxn>
                <a:cxn ang="0">
                  <a:pos x="499" y="384"/>
                </a:cxn>
                <a:cxn ang="0">
                  <a:pos x="547" y="0"/>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solidFill>
                  <a:srgbClr val="3A585A"/>
                </a:solidFill>
                <a:latin typeface="Times New Roman" pitchFamily="18" charset="0"/>
              </a:endParaRPr>
            </a:p>
          </p:txBody>
        </p:sp>
        <p:sp>
          <p:nvSpPr>
            <p:cNvPr id="21" name="Freeform 19"/>
            <p:cNvSpPr>
              <a:spLocks/>
            </p:cNvSpPr>
            <p:nvPr/>
          </p:nvSpPr>
          <p:spPr bwMode="hidden">
            <a:xfrm>
              <a:off x="0" y="2024"/>
              <a:ext cx="1984" cy="2296"/>
            </a:xfrm>
            <a:custGeom>
              <a:avLst/>
              <a:gdLst/>
              <a:ahLst/>
              <a:cxnLst>
                <a:cxn ang="0">
                  <a:pos x="0" y="32"/>
                </a:cxn>
                <a:cxn ang="0">
                  <a:pos x="336" y="32"/>
                </a:cxn>
                <a:cxn ang="0">
                  <a:pos x="592" y="224"/>
                </a:cxn>
                <a:cxn ang="0">
                  <a:pos x="696" y="664"/>
                </a:cxn>
                <a:cxn ang="0">
                  <a:pos x="664" y="1224"/>
                </a:cxn>
                <a:cxn ang="0">
                  <a:pos x="816" y="1784"/>
                </a:cxn>
                <a:cxn ang="0">
                  <a:pos x="1128" y="2128"/>
                </a:cxn>
                <a:cxn ang="0">
                  <a:pos x="1984" y="2296"/>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solidFill>
                  <a:srgbClr val="3A585A"/>
                </a:solidFill>
                <a:latin typeface="Times New Roman" pitchFamily="18" charset="0"/>
              </a:endParaRPr>
            </a:p>
          </p:txBody>
        </p:sp>
        <p:sp>
          <p:nvSpPr>
            <p:cNvPr id="22" name="Freeform 20"/>
            <p:cNvSpPr>
              <a:spLocks/>
            </p:cNvSpPr>
            <p:nvPr/>
          </p:nvSpPr>
          <p:spPr bwMode="hidden">
            <a:xfrm>
              <a:off x="0" y="2400"/>
              <a:ext cx="816" cy="1912"/>
            </a:xfrm>
            <a:custGeom>
              <a:avLst/>
              <a:gdLst/>
              <a:ahLst/>
              <a:cxnLst>
                <a:cxn ang="0">
                  <a:pos x="0" y="280"/>
                </a:cxn>
                <a:cxn ang="0">
                  <a:pos x="384" y="280"/>
                </a:cxn>
                <a:cxn ang="0">
                  <a:pos x="368" y="896"/>
                </a:cxn>
                <a:cxn ang="0">
                  <a:pos x="528" y="1528"/>
                </a:cxn>
                <a:cxn ang="0">
                  <a:pos x="816" y="1912"/>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solidFill>
                  <a:srgbClr val="3A585A"/>
                </a:solidFill>
                <a:latin typeface="Times New Roman" pitchFamily="18" charset="0"/>
              </a:endParaRPr>
            </a:p>
          </p:txBody>
        </p:sp>
        <p:sp>
          <p:nvSpPr>
            <p:cNvPr id="23" name="Freeform 21"/>
            <p:cNvSpPr>
              <a:spLocks/>
            </p:cNvSpPr>
            <p:nvPr/>
          </p:nvSpPr>
          <p:spPr bwMode="hidden">
            <a:xfrm>
              <a:off x="2688" y="3228"/>
              <a:ext cx="3080" cy="1084"/>
            </a:xfrm>
            <a:custGeom>
              <a:avLst/>
              <a:gdLst/>
              <a:ahLst/>
              <a:cxnLst>
                <a:cxn ang="0">
                  <a:pos x="0" y="1084"/>
                </a:cxn>
                <a:cxn ang="0">
                  <a:pos x="424" y="932"/>
                </a:cxn>
                <a:cxn ang="0">
                  <a:pos x="640" y="292"/>
                </a:cxn>
                <a:cxn ang="0">
                  <a:pos x="1032" y="20"/>
                </a:cxn>
                <a:cxn ang="0">
                  <a:pos x="1536" y="172"/>
                </a:cxn>
                <a:cxn ang="0">
                  <a:pos x="2064" y="604"/>
                </a:cxn>
                <a:cxn ang="0">
                  <a:pos x="2400" y="940"/>
                </a:cxn>
                <a:cxn ang="0">
                  <a:pos x="3080" y="1084"/>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solidFill>
                  <a:srgbClr val="3A585A"/>
                </a:solidFill>
                <a:latin typeface="Times New Roman" pitchFamily="18" charset="0"/>
              </a:endParaRPr>
            </a:p>
          </p:txBody>
        </p:sp>
        <p:pic>
          <p:nvPicPr>
            <p:cNvPr id="24" name="Picture 22" descr="Topbanx"/>
            <p:cNvPicPr>
              <a:picLocks noChangeAspect="1" noChangeArrowheads="1"/>
            </p:cNvPicPr>
            <p:nvPr/>
          </p:nvPicPr>
          <p:blipFill>
            <a:blip r:embed="rId2" cstate="print">
              <a:clrChange>
                <a:clrFrom>
                  <a:srgbClr val="33CC99"/>
                </a:clrFrom>
                <a:clrTo>
                  <a:srgbClr val="33CC99">
                    <a:alpha val="0"/>
                  </a:srgbClr>
                </a:clrTo>
              </a:clrChange>
            </a:blip>
            <a:srcRect l="31929" t="5319" b="4256"/>
            <a:stretch>
              <a:fillRect/>
            </a:stretch>
          </p:blipFill>
          <p:spPr bwMode="auto">
            <a:xfrm>
              <a:off x="0" y="0"/>
              <a:ext cx="325" cy="4320"/>
            </a:xfrm>
            <a:prstGeom prst="rect">
              <a:avLst/>
            </a:prstGeom>
            <a:noFill/>
            <a:ln w="9525">
              <a:noFill/>
              <a:miter lim="800000"/>
              <a:headEnd/>
              <a:tailEnd/>
            </a:ln>
          </p:spPr>
        </p:pic>
        <p:sp>
          <p:nvSpPr>
            <p:cNvPr id="25" name="Rectangle 23"/>
            <p:cNvSpPr>
              <a:spLocks noChangeArrowheads="1"/>
            </p:cNvSpPr>
            <p:nvPr/>
          </p:nvSpPr>
          <p:spPr bwMode="ltGray">
            <a:xfrm>
              <a:off x="240" y="2112"/>
              <a:ext cx="2688" cy="96"/>
            </a:xfrm>
            <a:prstGeom prst="rect">
              <a:avLst/>
            </a:prstGeom>
            <a:solidFill>
              <a:schemeClr val="bg1"/>
            </a:solidFill>
            <a:ln w="9525">
              <a:noFill/>
              <a:miter lim="800000"/>
              <a:headEnd/>
              <a:tailEnd/>
            </a:ln>
            <a:effectLst/>
          </p:spPr>
          <p:txBody>
            <a:bodyPr wrap="none" anchor="ctr"/>
            <a:lstStyle/>
            <a:p>
              <a:pPr>
                <a:defRPr/>
              </a:pPr>
              <a:endParaRPr lang="en-US">
                <a:solidFill>
                  <a:srgbClr val="3A585A"/>
                </a:solidFill>
                <a:latin typeface="Times New Roman" pitchFamily="18" charset="0"/>
              </a:endParaRPr>
            </a:p>
          </p:txBody>
        </p:sp>
      </p:grpSp>
      <p:sp>
        <p:nvSpPr>
          <p:cNvPr id="26" name="Line 24"/>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ffectLst/>
        </p:spPr>
        <p:txBody>
          <a:bodyPr wrap="none" anchor="ctr"/>
          <a:lstStyle/>
          <a:p>
            <a:pPr>
              <a:defRPr/>
            </a:pPr>
            <a:endParaRPr lang="en-US">
              <a:solidFill>
                <a:srgbClr val="3A585A"/>
              </a:solidFill>
              <a:latin typeface="Times New Roman" pitchFamily="18" charset="0"/>
            </a:endParaRPr>
          </a:p>
        </p:txBody>
      </p:sp>
      <p:grpSp>
        <p:nvGrpSpPr>
          <p:cNvPr id="27" name="Group 25"/>
          <p:cNvGrpSpPr>
            <a:grpSpLocks/>
          </p:cNvGrpSpPr>
          <p:nvPr/>
        </p:nvGrpSpPr>
        <p:grpSpPr bwMode="auto">
          <a:xfrm>
            <a:off x="762000" y="3352800"/>
            <a:ext cx="457200" cy="457200"/>
            <a:chOff x="480" y="2112"/>
            <a:chExt cx="288" cy="288"/>
          </a:xfrm>
        </p:grpSpPr>
        <p:sp>
          <p:nvSpPr>
            <p:cNvPr id="28" name="Line 26"/>
            <p:cNvSpPr>
              <a:spLocks noChangeShapeType="1"/>
            </p:cNvSpPr>
            <p:nvPr/>
          </p:nvSpPr>
          <p:spPr bwMode="ltGray">
            <a:xfrm>
              <a:off x="528" y="2160"/>
              <a:ext cx="240" cy="240"/>
            </a:xfrm>
            <a:prstGeom prst="line">
              <a:avLst/>
            </a:prstGeom>
            <a:noFill/>
            <a:ln w="9525">
              <a:solidFill>
                <a:schemeClr val="tx1"/>
              </a:solidFill>
              <a:round/>
              <a:headEnd/>
              <a:tailEnd type="stealth" w="sm" len="lg"/>
            </a:ln>
            <a:effectLst/>
          </p:spPr>
          <p:txBody>
            <a:bodyPr wrap="none" anchor="ctr"/>
            <a:lstStyle/>
            <a:p>
              <a:pPr>
                <a:defRPr/>
              </a:pPr>
              <a:endParaRPr lang="en-US">
                <a:solidFill>
                  <a:srgbClr val="3A585A"/>
                </a:solidFill>
                <a:latin typeface="Times New Roman" pitchFamily="18" charset="0"/>
              </a:endParaRPr>
            </a:p>
          </p:txBody>
        </p:sp>
        <p:sp>
          <p:nvSpPr>
            <p:cNvPr id="29" name="Oval 27"/>
            <p:cNvSpPr>
              <a:spLocks noChangeArrowheads="1"/>
            </p:cNvSpPr>
            <p:nvPr/>
          </p:nvSpPr>
          <p:spPr bwMode="ltGray">
            <a:xfrm>
              <a:off x="480" y="2112"/>
              <a:ext cx="117" cy="117"/>
            </a:xfrm>
            <a:prstGeom prst="ellipse">
              <a:avLst/>
            </a:prstGeom>
            <a:noFill/>
            <a:ln w="9525">
              <a:solidFill>
                <a:schemeClr val="tx1"/>
              </a:solidFill>
              <a:round/>
              <a:headEnd/>
              <a:tailEnd/>
            </a:ln>
            <a:effectLst/>
          </p:spPr>
          <p:txBody>
            <a:bodyPr wrap="none" anchor="ctr"/>
            <a:lstStyle/>
            <a:p>
              <a:pPr>
                <a:defRPr/>
              </a:pPr>
              <a:endParaRPr lang="en-US">
                <a:solidFill>
                  <a:srgbClr val="3A585A"/>
                </a:solidFill>
                <a:latin typeface="Times New Roman" pitchFamily="18" charset="0"/>
              </a:endParaRPr>
            </a:p>
          </p:txBody>
        </p:sp>
      </p:grpSp>
      <p:sp>
        <p:nvSpPr>
          <p:cNvPr id="175132" name="Rectangle 28"/>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175133" name="Rectangle 29"/>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342063"/>
            <a:ext cx="1905000" cy="457200"/>
          </a:xfrm>
        </p:spPr>
        <p:txBody>
          <a:bodyPr/>
          <a:lstStyle>
            <a:lvl1pPr>
              <a:defRPr/>
            </a:lvl1pPr>
          </a:lstStyle>
          <a:p>
            <a:pPr>
              <a:defRPr/>
            </a:pPr>
            <a:endParaRPr lang="en-US">
              <a:solidFill>
                <a:srgbClr val="EAEAEA"/>
              </a:solidFill>
            </a:endParaRPr>
          </a:p>
        </p:txBody>
      </p:sp>
      <p:sp>
        <p:nvSpPr>
          <p:cNvPr id="31" name="Rectangle 31"/>
          <p:cNvSpPr>
            <a:spLocks noGrp="1" noChangeArrowheads="1"/>
          </p:cNvSpPr>
          <p:nvPr>
            <p:ph type="ftr" sz="quarter" idx="11"/>
          </p:nvPr>
        </p:nvSpPr>
        <p:spPr>
          <a:xfrm>
            <a:off x="3124200" y="6342063"/>
            <a:ext cx="2895600" cy="457200"/>
          </a:xfrm>
        </p:spPr>
        <p:txBody>
          <a:bodyPr/>
          <a:lstStyle>
            <a:lvl1pPr>
              <a:defRPr/>
            </a:lvl1pPr>
          </a:lstStyle>
          <a:p>
            <a:pPr>
              <a:defRPr/>
            </a:pPr>
            <a:endParaRPr lang="en-US">
              <a:solidFill>
                <a:srgbClr val="EAEAEA"/>
              </a:solidFill>
            </a:endParaRPr>
          </a:p>
        </p:txBody>
      </p:sp>
      <p:sp>
        <p:nvSpPr>
          <p:cNvPr id="32" name="Rectangle 32"/>
          <p:cNvSpPr>
            <a:spLocks noGrp="1" noChangeArrowheads="1"/>
          </p:cNvSpPr>
          <p:nvPr>
            <p:ph type="sldNum" sz="quarter" idx="12"/>
          </p:nvPr>
        </p:nvSpPr>
        <p:spPr>
          <a:xfrm>
            <a:off x="7086600" y="6342063"/>
            <a:ext cx="1905000" cy="457200"/>
          </a:xfrm>
        </p:spPr>
        <p:txBody>
          <a:bodyPr/>
          <a:lstStyle>
            <a:lvl1pPr>
              <a:defRPr/>
            </a:lvl1pPr>
          </a:lstStyle>
          <a:p>
            <a:pPr>
              <a:defRPr/>
            </a:pPr>
            <a:fld id="{25D22CF8-FC83-4BB2-BF5A-BF514916A0B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1115968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16BB2E34-BA4E-4395-818E-D814BB95792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248511111"/>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A1972E40-99FB-4813-A20D-3EDEAC3C406A}"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186168385"/>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1717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1717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7437A07B-9550-4DCE-8871-78B69BD61697}"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907961836"/>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7"/>
          <p:cNvSpPr>
            <a:spLocks noGrp="1" noChangeArrowheads="1"/>
          </p:cNvSpPr>
          <p:nvPr>
            <p:ph type="sldNum" sz="quarter" idx="12"/>
          </p:nvPr>
        </p:nvSpPr>
        <p:spPr>
          <a:ln/>
        </p:spPr>
        <p:txBody>
          <a:bodyPr/>
          <a:lstStyle>
            <a:lvl1pPr>
              <a:defRPr/>
            </a:lvl1pPr>
          </a:lstStyle>
          <a:p>
            <a:pPr>
              <a:defRPr/>
            </a:pPr>
            <a:fld id="{BB6FEDA3-ADD7-4CB0-87C6-8F409BB69E9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388964121"/>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7"/>
          <p:cNvSpPr>
            <a:spLocks noGrp="1" noChangeArrowheads="1"/>
          </p:cNvSpPr>
          <p:nvPr>
            <p:ph type="sldNum" sz="quarter" idx="12"/>
          </p:nvPr>
        </p:nvSpPr>
        <p:spPr>
          <a:ln/>
        </p:spPr>
        <p:txBody>
          <a:bodyPr/>
          <a:lstStyle>
            <a:lvl1pPr>
              <a:defRPr/>
            </a:lvl1pPr>
          </a:lstStyle>
          <a:p>
            <a:pPr>
              <a:defRPr/>
            </a:pPr>
            <a:fld id="{4CD4C0B0-EFC5-4EF4-BD9A-69B8AA17B89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321327245"/>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7"/>
          <p:cNvSpPr>
            <a:spLocks noGrp="1" noChangeArrowheads="1"/>
          </p:cNvSpPr>
          <p:nvPr>
            <p:ph type="sldNum" sz="quarter" idx="12"/>
          </p:nvPr>
        </p:nvSpPr>
        <p:spPr>
          <a:ln/>
        </p:spPr>
        <p:txBody>
          <a:bodyPr/>
          <a:lstStyle>
            <a:lvl1pPr>
              <a:defRPr/>
            </a:lvl1pPr>
          </a:lstStyle>
          <a:p>
            <a:pPr>
              <a:defRPr/>
            </a:pPr>
            <a:fld id="{B815E7EF-A411-44A7-9096-B463E4B6E71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907813465"/>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C07C882B-66F5-44D5-A647-C39CFF0D3D2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56409273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5"/>
          <p:cNvSpPr>
            <a:spLocks noGrp="1" noChangeArrowheads="1"/>
          </p:cNvSpPr>
          <p:nvPr>
            <p:ph type="dt" sz="half" idx="10"/>
          </p:nvPr>
        </p:nvSpPr>
        <p:spPr>
          <a:ln/>
        </p:spPr>
        <p:txBody>
          <a:bodyPr/>
          <a:lstStyle>
            <a:lvl1pPr>
              <a:defRPr/>
            </a:lvl1pPr>
          </a:lstStyle>
          <a:p>
            <a:pPr>
              <a:defRPr/>
            </a:pPr>
            <a:endParaRPr lang="en-US"/>
          </a:p>
        </p:txBody>
      </p:sp>
      <p:sp>
        <p:nvSpPr>
          <p:cNvPr id="8" name="Rectangle 26"/>
          <p:cNvSpPr>
            <a:spLocks noGrp="1" noChangeArrowheads="1"/>
          </p:cNvSpPr>
          <p:nvPr>
            <p:ph type="ftr" sz="quarter" idx="11"/>
          </p:nvPr>
        </p:nvSpPr>
        <p:spPr>
          <a:ln/>
        </p:spPr>
        <p:txBody>
          <a:bodyPr/>
          <a:lstStyle>
            <a:lvl1pPr>
              <a:defRPr/>
            </a:lvl1pPr>
          </a:lstStyle>
          <a:p>
            <a:pPr>
              <a:defRPr/>
            </a:pPr>
            <a:endParaRPr lang="en-US"/>
          </a:p>
        </p:txBody>
      </p:sp>
      <p:sp>
        <p:nvSpPr>
          <p:cNvPr id="9" name="Rectangle 27"/>
          <p:cNvSpPr>
            <a:spLocks noGrp="1" noChangeArrowheads="1"/>
          </p:cNvSpPr>
          <p:nvPr>
            <p:ph type="sldNum" sz="quarter" idx="12"/>
          </p:nvPr>
        </p:nvSpPr>
        <p:spPr>
          <a:ln/>
        </p:spPr>
        <p:txBody>
          <a:bodyPr/>
          <a:lstStyle>
            <a:lvl1pPr>
              <a:defRPr/>
            </a:lvl1pPr>
          </a:lstStyle>
          <a:p>
            <a:pPr>
              <a:defRPr/>
            </a:pPr>
            <a:fld id="{D8A1F679-BE0C-43B5-B70F-3E6FF11D9B82}" type="slidenum">
              <a:rPr lang="en-US"/>
              <a:pPr>
                <a:defRPr/>
              </a:pPr>
              <a:t>‹#›</a:t>
            </a:fld>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4FC12786-D608-41CC-B2F4-BB26A37A8C8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225650254"/>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4F4C6422-19C1-4717-AB50-D43DEA0CE23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958229289"/>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028700"/>
            <a:ext cx="1943100" cy="5257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028700"/>
            <a:ext cx="5676900" cy="5257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033BB5A9-9721-4868-ACC5-81B51DDB0BC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88350912"/>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10287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21717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85800" y="43053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21717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7"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8" name="Rectangle 27"/>
          <p:cNvSpPr>
            <a:spLocks noGrp="1" noChangeArrowheads="1"/>
          </p:cNvSpPr>
          <p:nvPr>
            <p:ph type="sldNum" sz="quarter" idx="12"/>
          </p:nvPr>
        </p:nvSpPr>
        <p:spPr>
          <a:ln/>
        </p:spPr>
        <p:txBody>
          <a:bodyPr/>
          <a:lstStyle>
            <a:lvl1pPr>
              <a:defRPr/>
            </a:lvl1pPr>
          </a:lstStyle>
          <a:p>
            <a:pPr>
              <a:defRPr/>
            </a:pPr>
            <a:fld id="{6748CE8D-1DC1-4A8B-8FF2-7E038B3F881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847375274"/>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10287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21717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21717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053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053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7"/>
          <p:cNvSpPr>
            <a:spLocks noGrp="1" noChangeArrowheads="1"/>
          </p:cNvSpPr>
          <p:nvPr>
            <p:ph type="sldNum" sz="quarter" idx="12"/>
          </p:nvPr>
        </p:nvSpPr>
        <p:spPr>
          <a:ln/>
        </p:spPr>
        <p:txBody>
          <a:bodyPr/>
          <a:lstStyle>
            <a:lvl1pPr>
              <a:defRPr/>
            </a:lvl1pPr>
          </a:lstStyle>
          <a:p>
            <a:pPr>
              <a:defRPr/>
            </a:pPr>
            <a:fld id="{7CB11E9C-F79E-4A6F-8773-DA5B46FAF63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153061975"/>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0287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21717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21717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3053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7"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8" name="Rectangle 27"/>
          <p:cNvSpPr>
            <a:spLocks noGrp="1" noChangeArrowheads="1"/>
          </p:cNvSpPr>
          <p:nvPr>
            <p:ph type="sldNum" sz="quarter" idx="12"/>
          </p:nvPr>
        </p:nvSpPr>
        <p:spPr>
          <a:ln/>
        </p:spPr>
        <p:txBody>
          <a:bodyPr/>
          <a:lstStyle>
            <a:lvl1pPr>
              <a:defRPr/>
            </a:lvl1pPr>
          </a:lstStyle>
          <a:p>
            <a:pPr>
              <a:defRPr/>
            </a:pPr>
            <a:fld id="{E538FEF9-3B1F-4CB3-931C-9F957D51E9FA}"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887123425"/>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0287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1717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21717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3053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7"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8" name="Rectangle 27"/>
          <p:cNvSpPr>
            <a:spLocks noGrp="1" noChangeArrowheads="1"/>
          </p:cNvSpPr>
          <p:nvPr>
            <p:ph type="sldNum" sz="quarter" idx="12"/>
          </p:nvPr>
        </p:nvSpPr>
        <p:spPr>
          <a:ln/>
        </p:spPr>
        <p:txBody>
          <a:bodyPr/>
          <a:lstStyle>
            <a:lvl1pPr>
              <a:defRPr/>
            </a:lvl1pPr>
          </a:lstStyle>
          <a:p>
            <a:pPr>
              <a:defRPr/>
            </a:pPr>
            <a:fld id="{74C02155-A15C-4787-B68F-BDCFCF06DAA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921027462"/>
      </p:ext>
    </p:extLst>
  </p:cSld>
  <p:clrMapOvr>
    <a:masterClrMapping/>
  </p:clrMapOvr>
  <p:transition>
    <p:dissolv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75106" name="Group 2"/>
          <p:cNvGrpSpPr>
            <a:grpSpLocks/>
          </p:cNvGrpSpPr>
          <p:nvPr/>
        </p:nvGrpSpPr>
        <p:grpSpPr bwMode="auto">
          <a:xfrm>
            <a:off x="0" y="-12700"/>
            <a:ext cx="9156700" cy="6870700"/>
            <a:chOff x="0" y="-8"/>
            <a:chExt cx="5768" cy="4328"/>
          </a:xfrm>
        </p:grpSpPr>
        <p:sp>
          <p:nvSpPr>
            <p:cNvPr id="175107" name="Rectangle 3"/>
            <p:cNvSpPr>
              <a:spLocks noChangeArrowheads="1"/>
            </p:cNvSpPr>
            <p:nvPr/>
          </p:nvSpPr>
          <p:spPr bwMode="auto">
            <a:xfrm>
              <a:off x="0" y="0"/>
              <a:ext cx="5760" cy="1344"/>
            </a:xfrm>
            <a:prstGeom prst="rect">
              <a:avLst/>
            </a:prstGeom>
            <a:solidFill>
              <a:schemeClr val="bg1"/>
            </a:solidFill>
            <a:ln w="9525">
              <a:noFill/>
              <a:miter lim="800000"/>
              <a:headEnd/>
              <a:tailEnd/>
            </a:ln>
            <a:effectLst/>
          </p:spPr>
          <p:txBody>
            <a:bodyPr wrap="none" anchor="ctr"/>
            <a:lstStyle/>
            <a:p>
              <a:endParaRPr lang="en-US">
                <a:solidFill>
                  <a:srgbClr val="3A585A"/>
                </a:solidFill>
                <a:latin typeface="Times New Roman" pitchFamily="18" charset="0"/>
              </a:endParaRPr>
            </a:p>
          </p:txBody>
        </p:sp>
        <p:sp>
          <p:nvSpPr>
            <p:cNvPr id="175108" name="Rectangle 4"/>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endParaRPr lang="en-US">
                <a:solidFill>
                  <a:srgbClr val="3A585A"/>
                </a:solidFill>
                <a:latin typeface="Times New Roman" pitchFamily="18" charset="0"/>
              </a:endParaRPr>
            </a:p>
          </p:txBody>
        </p:sp>
        <p:sp>
          <p:nvSpPr>
            <p:cNvPr id="175109" name="Freeform 5"/>
            <p:cNvSpPr>
              <a:spLocks/>
            </p:cNvSpPr>
            <p:nvPr/>
          </p:nvSpPr>
          <p:spPr bwMode="hidden">
            <a:xfrm>
              <a:off x="0" y="-8"/>
              <a:ext cx="3640" cy="1434"/>
            </a:xfrm>
            <a:custGeom>
              <a:avLst/>
              <a:gdLst/>
              <a:ahLst/>
              <a:cxnLst>
                <a:cxn ang="0">
                  <a:pos x="0" y="1152"/>
                </a:cxn>
                <a:cxn ang="0">
                  <a:pos x="672" y="1392"/>
                </a:cxn>
                <a:cxn ang="0">
                  <a:pos x="912" y="1152"/>
                </a:cxn>
                <a:cxn ang="0">
                  <a:pos x="864" y="816"/>
                </a:cxn>
                <a:cxn ang="0">
                  <a:pos x="1170" y="588"/>
                </a:cxn>
                <a:cxn ang="0">
                  <a:pos x="1692" y="546"/>
                </a:cxn>
                <a:cxn ang="0">
                  <a:pos x="2112" y="576"/>
                </a:cxn>
                <a:cxn ang="0">
                  <a:pos x="2208" y="384"/>
                </a:cxn>
                <a:cxn ang="0">
                  <a:pos x="2184" y="138"/>
                </a:cxn>
                <a:cxn ang="0">
                  <a:pos x="2640" y="144"/>
                </a:cxn>
                <a:cxn ang="0">
                  <a:pos x="3024" y="432"/>
                </a:cxn>
                <a:cxn ang="0">
                  <a:pos x="3552" y="192"/>
                </a:cxn>
                <a:cxn ang="0">
                  <a:pos x="3552" y="0"/>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ffectLst/>
          </p:spPr>
          <p:txBody>
            <a:bodyPr wrap="none" anchor="ctr"/>
            <a:lstStyle/>
            <a:p>
              <a:endParaRPr lang="en-US">
                <a:solidFill>
                  <a:srgbClr val="3A585A"/>
                </a:solidFill>
                <a:latin typeface="Times New Roman" pitchFamily="18" charset="0"/>
              </a:endParaRPr>
            </a:p>
          </p:txBody>
        </p:sp>
        <p:sp>
          <p:nvSpPr>
            <p:cNvPr id="175110" name="Freeform 6"/>
            <p:cNvSpPr>
              <a:spLocks/>
            </p:cNvSpPr>
            <p:nvPr/>
          </p:nvSpPr>
          <p:spPr bwMode="hidden">
            <a:xfrm>
              <a:off x="0" y="-8"/>
              <a:ext cx="1996" cy="1240"/>
            </a:xfrm>
            <a:custGeom>
              <a:avLst/>
              <a:gdLst/>
              <a:ahLst/>
              <a:cxnLst>
                <a:cxn ang="0">
                  <a:pos x="0" y="960"/>
                </a:cxn>
                <a:cxn ang="0">
                  <a:pos x="336" y="1200"/>
                </a:cxn>
                <a:cxn ang="0">
                  <a:pos x="576" y="1200"/>
                </a:cxn>
                <a:cxn ang="0">
                  <a:pos x="696" y="972"/>
                </a:cxn>
                <a:cxn ang="0">
                  <a:pos x="636" y="462"/>
                </a:cxn>
                <a:cxn ang="0">
                  <a:pos x="816" y="276"/>
                </a:cxn>
                <a:cxn ang="0">
                  <a:pos x="1392" y="432"/>
                </a:cxn>
                <a:cxn ang="0">
                  <a:pos x="1740" y="390"/>
                </a:cxn>
                <a:cxn ang="0">
                  <a:pos x="1974" y="348"/>
                </a:cxn>
                <a:cxn ang="0">
                  <a:pos x="1872" y="0"/>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ffectLst/>
          </p:spPr>
          <p:txBody>
            <a:bodyPr wrap="none" anchor="ctr"/>
            <a:lstStyle/>
            <a:p>
              <a:endParaRPr lang="en-US">
                <a:solidFill>
                  <a:srgbClr val="3A585A"/>
                </a:solidFill>
                <a:latin typeface="Times New Roman" pitchFamily="18" charset="0"/>
              </a:endParaRPr>
            </a:p>
          </p:txBody>
        </p:sp>
        <p:sp>
          <p:nvSpPr>
            <p:cNvPr id="175111" name="Freeform 7"/>
            <p:cNvSpPr>
              <a:spLocks/>
            </p:cNvSpPr>
            <p:nvPr/>
          </p:nvSpPr>
          <p:spPr bwMode="hidden">
            <a:xfrm>
              <a:off x="0" y="-8"/>
              <a:ext cx="1584" cy="1008"/>
            </a:xfrm>
            <a:custGeom>
              <a:avLst/>
              <a:gdLst/>
              <a:ahLst/>
              <a:cxnLst>
                <a:cxn ang="0">
                  <a:pos x="0" y="576"/>
                </a:cxn>
                <a:cxn ang="0">
                  <a:pos x="336" y="960"/>
                </a:cxn>
                <a:cxn ang="0">
                  <a:pos x="480" y="864"/>
                </a:cxn>
                <a:cxn ang="0">
                  <a:pos x="318" y="414"/>
                </a:cxn>
                <a:cxn ang="0">
                  <a:pos x="780" y="36"/>
                </a:cxn>
                <a:cxn ang="0">
                  <a:pos x="1440" y="192"/>
                </a:cxn>
                <a:cxn ang="0">
                  <a:pos x="1584" y="0"/>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ffectLst/>
          </p:spPr>
          <p:txBody>
            <a:bodyPr wrap="none" anchor="ctr"/>
            <a:lstStyle/>
            <a:p>
              <a:endParaRPr lang="en-US">
                <a:solidFill>
                  <a:srgbClr val="3A585A"/>
                </a:solidFill>
                <a:latin typeface="Times New Roman" pitchFamily="18" charset="0"/>
              </a:endParaRPr>
            </a:p>
          </p:txBody>
        </p:sp>
        <p:sp>
          <p:nvSpPr>
            <p:cNvPr id="175112" name="Freeform 8"/>
            <p:cNvSpPr>
              <a:spLocks/>
            </p:cNvSpPr>
            <p:nvPr/>
          </p:nvSpPr>
          <p:spPr bwMode="hidden">
            <a:xfrm>
              <a:off x="856" y="144"/>
              <a:ext cx="3752" cy="1816"/>
            </a:xfrm>
            <a:custGeom>
              <a:avLst/>
              <a:gdLst/>
              <a:ahLst/>
              <a:cxnLst>
                <a:cxn ang="0">
                  <a:pos x="248" y="1000"/>
                </a:cxn>
                <a:cxn ang="0">
                  <a:pos x="200" y="760"/>
                </a:cxn>
                <a:cxn ang="0">
                  <a:pos x="248" y="664"/>
                </a:cxn>
                <a:cxn ang="0">
                  <a:pos x="584" y="616"/>
                </a:cxn>
                <a:cxn ang="0">
                  <a:pos x="1304" y="664"/>
                </a:cxn>
                <a:cxn ang="0">
                  <a:pos x="1640" y="424"/>
                </a:cxn>
                <a:cxn ang="0">
                  <a:pos x="1976" y="472"/>
                </a:cxn>
                <a:cxn ang="0">
                  <a:pos x="2600" y="424"/>
                </a:cxn>
                <a:cxn ang="0">
                  <a:pos x="3128" y="88"/>
                </a:cxn>
                <a:cxn ang="0">
                  <a:pos x="3560" y="40"/>
                </a:cxn>
                <a:cxn ang="0">
                  <a:pos x="3656" y="328"/>
                </a:cxn>
                <a:cxn ang="0">
                  <a:pos x="2984" y="760"/>
                </a:cxn>
                <a:cxn ang="0">
                  <a:pos x="2456" y="952"/>
                </a:cxn>
                <a:cxn ang="0">
                  <a:pos x="1976" y="1432"/>
                </a:cxn>
                <a:cxn ang="0">
                  <a:pos x="1400" y="1768"/>
                </a:cxn>
                <a:cxn ang="0">
                  <a:pos x="968" y="1720"/>
                </a:cxn>
                <a:cxn ang="0">
                  <a:pos x="296" y="1768"/>
                </a:cxn>
                <a:cxn ang="0">
                  <a:pos x="8" y="1432"/>
                </a:cxn>
                <a:cxn ang="0">
                  <a:pos x="248" y="1000"/>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ffectLst/>
          </p:spPr>
          <p:txBody>
            <a:bodyPr wrap="none" anchor="ctr"/>
            <a:lstStyle/>
            <a:p>
              <a:endParaRPr lang="en-US">
                <a:solidFill>
                  <a:srgbClr val="3A585A"/>
                </a:solidFill>
                <a:latin typeface="Times New Roman" pitchFamily="18" charset="0"/>
              </a:endParaRPr>
            </a:p>
          </p:txBody>
        </p:sp>
        <p:sp>
          <p:nvSpPr>
            <p:cNvPr id="175113" name="Freeform 9"/>
            <p:cNvSpPr>
              <a:spLocks/>
            </p:cNvSpPr>
            <p:nvPr/>
          </p:nvSpPr>
          <p:spPr bwMode="hidden">
            <a:xfrm>
              <a:off x="972" y="688"/>
              <a:ext cx="2580" cy="1140"/>
            </a:xfrm>
            <a:custGeom>
              <a:avLst/>
              <a:gdLst/>
              <a:ahLst/>
              <a:cxnLst>
                <a:cxn ang="0">
                  <a:pos x="36" y="792"/>
                </a:cxn>
                <a:cxn ang="0">
                  <a:pos x="228" y="456"/>
                </a:cxn>
                <a:cxn ang="0">
                  <a:pos x="324" y="264"/>
                </a:cxn>
                <a:cxn ang="0">
                  <a:pos x="612" y="216"/>
                </a:cxn>
                <a:cxn ang="0">
                  <a:pos x="1092" y="312"/>
                </a:cxn>
                <a:cxn ang="0">
                  <a:pos x="1536" y="60"/>
                </a:cxn>
                <a:cxn ang="0">
                  <a:pos x="2388" y="120"/>
                </a:cxn>
                <a:cxn ang="0">
                  <a:pos x="2328" y="288"/>
                </a:cxn>
                <a:cxn ang="0">
                  <a:pos x="2028" y="612"/>
                </a:cxn>
                <a:cxn ang="0">
                  <a:pos x="1428" y="1032"/>
                </a:cxn>
                <a:cxn ang="0">
                  <a:pos x="1140" y="1080"/>
                </a:cxn>
                <a:cxn ang="0">
                  <a:pos x="324" y="1032"/>
                </a:cxn>
                <a:cxn ang="0">
                  <a:pos x="36" y="792"/>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ffectLst/>
          </p:spPr>
          <p:txBody>
            <a:bodyPr wrap="none" anchor="ctr"/>
            <a:lstStyle/>
            <a:p>
              <a:endParaRPr lang="en-US">
                <a:solidFill>
                  <a:srgbClr val="3A585A"/>
                </a:solidFill>
                <a:latin typeface="Times New Roman" pitchFamily="18" charset="0"/>
              </a:endParaRPr>
            </a:p>
          </p:txBody>
        </p:sp>
        <p:sp>
          <p:nvSpPr>
            <p:cNvPr id="175114" name="Freeform 10"/>
            <p:cNvSpPr>
              <a:spLocks/>
            </p:cNvSpPr>
            <p:nvPr/>
          </p:nvSpPr>
          <p:spPr bwMode="hidden">
            <a:xfrm>
              <a:off x="1170" y="910"/>
              <a:ext cx="1758" cy="696"/>
            </a:xfrm>
            <a:custGeom>
              <a:avLst/>
              <a:gdLst/>
              <a:ahLst/>
              <a:cxnLst>
                <a:cxn ang="0">
                  <a:pos x="60" y="594"/>
                </a:cxn>
                <a:cxn ang="0">
                  <a:pos x="126" y="234"/>
                </a:cxn>
                <a:cxn ang="0">
                  <a:pos x="1182" y="234"/>
                </a:cxn>
                <a:cxn ang="0">
                  <a:pos x="1518" y="90"/>
                </a:cxn>
                <a:cxn ang="0">
                  <a:pos x="1710" y="138"/>
                </a:cxn>
                <a:cxn ang="0">
                  <a:pos x="1230" y="522"/>
                </a:cxn>
                <a:cxn ang="0">
                  <a:pos x="750" y="666"/>
                </a:cxn>
                <a:cxn ang="0">
                  <a:pos x="60" y="594"/>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ffectLst/>
          </p:spPr>
          <p:txBody>
            <a:bodyPr wrap="none" anchor="ctr"/>
            <a:lstStyle/>
            <a:p>
              <a:endParaRPr lang="en-US">
                <a:solidFill>
                  <a:srgbClr val="3A585A"/>
                </a:solidFill>
                <a:latin typeface="Times New Roman" pitchFamily="18" charset="0"/>
              </a:endParaRPr>
            </a:p>
          </p:txBody>
        </p:sp>
        <p:sp>
          <p:nvSpPr>
            <p:cNvPr id="175115" name="Freeform 11"/>
            <p:cNvSpPr>
              <a:spLocks/>
            </p:cNvSpPr>
            <p:nvPr/>
          </p:nvSpPr>
          <p:spPr bwMode="hidden">
            <a:xfrm rot="-299203">
              <a:off x="1296" y="1240"/>
              <a:ext cx="928" cy="192"/>
            </a:xfrm>
            <a:custGeom>
              <a:avLst/>
              <a:gdLst/>
              <a:ahLst/>
              <a:cxnLst>
                <a:cxn ang="0">
                  <a:pos x="104" y="96"/>
                </a:cxn>
                <a:cxn ang="0">
                  <a:pos x="152" y="0"/>
                </a:cxn>
                <a:cxn ang="0">
                  <a:pos x="728" y="96"/>
                </a:cxn>
                <a:cxn ang="0">
                  <a:pos x="920" y="96"/>
                </a:cxn>
                <a:cxn ang="0">
                  <a:pos x="776" y="192"/>
                </a:cxn>
                <a:cxn ang="0">
                  <a:pos x="104" y="96"/>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ffectLst/>
          </p:spPr>
          <p:txBody>
            <a:bodyPr wrap="none" anchor="ctr"/>
            <a:lstStyle/>
            <a:p>
              <a:endParaRPr lang="en-US">
                <a:solidFill>
                  <a:srgbClr val="3A585A"/>
                </a:solidFill>
                <a:latin typeface="Times New Roman" pitchFamily="18" charset="0"/>
              </a:endParaRPr>
            </a:p>
          </p:txBody>
        </p:sp>
        <p:sp>
          <p:nvSpPr>
            <p:cNvPr id="175116" name="Freeform 12"/>
            <p:cNvSpPr>
              <a:spLocks/>
            </p:cNvSpPr>
            <p:nvPr/>
          </p:nvSpPr>
          <p:spPr bwMode="hidden">
            <a:xfrm>
              <a:off x="0" y="1584"/>
              <a:ext cx="5754" cy="2280"/>
            </a:xfrm>
            <a:custGeom>
              <a:avLst/>
              <a:gdLst/>
              <a:ahLst/>
              <a:cxnLst>
                <a:cxn ang="0">
                  <a:pos x="0" y="40"/>
                </a:cxn>
                <a:cxn ang="0">
                  <a:pos x="336" y="40"/>
                </a:cxn>
                <a:cxn ang="0">
                  <a:pos x="720" y="280"/>
                </a:cxn>
                <a:cxn ang="0">
                  <a:pos x="912" y="712"/>
                </a:cxn>
                <a:cxn ang="0">
                  <a:pos x="864" y="1240"/>
                </a:cxn>
                <a:cxn ang="0">
                  <a:pos x="960" y="1768"/>
                </a:cxn>
                <a:cxn ang="0">
                  <a:pos x="1440" y="2152"/>
                </a:cxn>
                <a:cxn ang="0">
                  <a:pos x="2160" y="2248"/>
                </a:cxn>
                <a:cxn ang="0">
                  <a:pos x="2688" y="1960"/>
                </a:cxn>
                <a:cxn ang="0">
                  <a:pos x="2706" y="472"/>
                </a:cxn>
                <a:cxn ang="0">
                  <a:pos x="3456" y="424"/>
                </a:cxn>
                <a:cxn ang="0">
                  <a:pos x="4416" y="712"/>
                </a:cxn>
                <a:cxn ang="0">
                  <a:pos x="4416" y="1432"/>
                </a:cxn>
                <a:cxn ang="0">
                  <a:pos x="4728" y="1822"/>
                </a:cxn>
                <a:cxn ang="0">
                  <a:pos x="5322" y="2206"/>
                </a:cxn>
                <a:cxn ang="0">
                  <a:pos x="5754" y="1510"/>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ffectLst/>
          </p:spPr>
          <p:txBody>
            <a:bodyPr wrap="none" anchor="ctr"/>
            <a:lstStyle/>
            <a:p>
              <a:endParaRPr lang="en-US">
                <a:solidFill>
                  <a:srgbClr val="3A585A"/>
                </a:solidFill>
                <a:latin typeface="Times New Roman" pitchFamily="18" charset="0"/>
              </a:endParaRPr>
            </a:p>
          </p:txBody>
        </p:sp>
        <p:sp>
          <p:nvSpPr>
            <p:cNvPr id="175117" name="Freeform 13"/>
            <p:cNvSpPr>
              <a:spLocks/>
            </p:cNvSpPr>
            <p:nvPr/>
          </p:nvSpPr>
          <p:spPr bwMode="hidden">
            <a:xfrm>
              <a:off x="1056" y="2008"/>
              <a:ext cx="1496" cy="1464"/>
            </a:xfrm>
            <a:custGeom>
              <a:avLst/>
              <a:gdLst/>
              <a:ahLst/>
              <a:cxnLst>
                <a:cxn ang="0">
                  <a:pos x="408" y="16"/>
                </a:cxn>
                <a:cxn ang="0">
                  <a:pos x="72" y="304"/>
                </a:cxn>
                <a:cxn ang="0">
                  <a:pos x="72" y="976"/>
                </a:cxn>
                <a:cxn ang="0">
                  <a:pos x="504" y="1360"/>
                </a:cxn>
                <a:cxn ang="0">
                  <a:pos x="1128" y="1408"/>
                </a:cxn>
                <a:cxn ang="0">
                  <a:pos x="1464" y="1024"/>
                </a:cxn>
                <a:cxn ang="0">
                  <a:pos x="1320" y="208"/>
                </a:cxn>
                <a:cxn ang="0">
                  <a:pos x="408" y="16"/>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ffectLst/>
          </p:spPr>
          <p:txBody>
            <a:bodyPr wrap="none" anchor="ctr"/>
            <a:lstStyle/>
            <a:p>
              <a:endParaRPr lang="en-US">
                <a:solidFill>
                  <a:srgbClr val="3A585A"/>
                </a:solidFill>
                <a:latin typeface="Times New Roman" pitchFamily="18" charset="0"/>
              </a:endParaRPr>
            </a:p>
          </p:txBody>
        </p:sp>
        <p:sp>
          <p:nvSpPr>
            <p:cNvPr id="175118" name="Freeform 14"/>
            <p:cNvSpPr>
              <a:spLocks/>
            </p:cNvSpPr>
            <p:nvPr/>
          </p:nvSpPr>
          <p:spPr bwMode="hidden">
            <a:xfrm rot="1159149">
              <a:off x="1296" y="2152"/>
              <a:ext cx="1126" cy="730"/>
            </a:xfrm>
            <a:custGeom>
              <a:avLst/>
              <a:gdLst/>
              <a:ahLst/>
              <a:cxnLst>
                <a:cxn ang="0">
                  <a:pos x="940" y="196"/>
                </a:cxn>
                <a:cxn ang="0">
                  <a:pos x="576" y="20"/>
                </a:cxn>
                <a:cxn ang="0">
                  <a:pos x="192" y="76"/>
                </a:cxn>
                <a:cxn ang="0">
                  <a:pos x="24" y="372"/>
                </a:cxn>
                <a:cxn ang="0">
                  <a:pos x="520" y="670"/>
                </a:cxn>
                <a:cxn ang="0">
                  <a:pos x="1048" y="568"/>
                </a:cxn>
                <a:cxn ang="0">
                  <a:pos x="940" y="196"/>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ffectLst/>
          </p:spPr>
          <p:txBody>
            <a:bodyPr wrap="none" anchor="ctr"/>
            <a:lstStyle/>
            <a:p>
              <a:endParaRPr lang="en-US">
                <a:solidFill>
                  <a:srgbClr val="3A585A"/>
                </a:solidFill>
                <a:latin typeface="Times New Roman" pitchFamily="18" charset="0"/>
              </a:endParaRPr>
            </a:p>
          </p:txBody>
        </p:sp>
        <p:sp>
          <p:nvSpPr>
            <p:cNvPr id="175119" name="Freeform 15"/>
            <p:cNvSpPr>
              <a:spLocks/>
            </p:cNvSpPr>
            <p:nvPr/>
          </p:nvSpPr>
          <p:spPr bwMode="hidden">
            <a:xfrm>
              <a:off x="3112" y="-8"/>
              <a:ext cx="2648" cy="3394"/>
            </a:xfrm>
            <a:custGeom>
              <a:avLst/>
              <a:gdLst/>
              <a:ahLst/>
              <a:cxnLst>
                <a:cxn ang="0">
                  <a:pos x="1496" y="0"/>
                </a:cxn>
                <a:cxn ang="0">
                  <a:pos x="1640" y="384"/>
                </a:cxn>
                <a:cxn ang="0">
                  <a:pos x="1400" y="864"/>
                </a:cxn>
                <a:cxn ang="0">
                  <a:pos x="536" y="1200"/>
                </a:cxn>
                <a:cxn ang="0">
                  <a:pos x="56" y="1584"/>
                </a:cxn>
                <a:cxn ang="0">
                  <a:pos x="200" y="1872"/>
                </a:cxn>
                <a:cxn ang="0">
                  <a:pos x="1064" y="2016"/>
                </a:cxn>
                <a:cxn ang="0">
                  <a:pos x="1592" y="2304"/>
                </a:cxn>
                <a:cxn ang="0">
                  <a:pos x="1562" y="2940"/>
                </a:cxn>
                <a:cxn ang="0">
                  <a:pos x="2120" y="3384"/>
                </a:cxn>
                <a:cxn ang="0">
                  <a:pos x="2648" y="2880"/>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ffectLst/>
          </p:spPr>
          <p:txBody>
            <a:bodyPr wrap="none" anchor="ctr"/>
            <a:lstStyle/>
            <a:p>
              <a:endParaRPr lang="en-US">
                <a:solidFill>
                  <a:srgbClr val="3A585A"/>
                </a:solidFill>
                <a:latin typeface="Times New Roman" pitchFamily="18" charset="0"/>
              </a:endParaRPr>
            </a:p>
          </p:txBody>
        </p:sp>
        <p:sp>
          <p:nvSpPr>
            <p:cNvPr id="175120" name="Freeform 16"/>
            <p:cNvSpPr>
              <a:spLocks/>
            </p:cNvSpPr>
            <p:nvPr/>
          </p:nvSpPr>
          <p:spPr bwMode="hidden">
            <a:xfrm>
              <a:off x="3504" y="-8"/>
              <a:ext cx="2256" cy="3160"/>
            </a:xfrm>
            <a:custGeom>
              <a:avLst/>
              <a:gdLst/>
              <a:ahLst/>
              <a:cxnLst>
                <a:cxn ang="0">
                  <a:pos x="1488" y="0"/>
                </a:cxn>
                <a:cxn ang="0">
                  <a:pos x="1488" y="528"/>
                </a:cxn>
                <a:cxn ang="0">
                  <a:pos x="1104" y="1008"/>
                </a:cxn>
                <a:cxn ang="0">
                  <a:pos x="144" y="1488"/>
                </a:cxn>
                <a:cxn ang="0">
                  <a:pos x="240" y="1776"/>
                </a:cxn>
                <a:cxn ang="0">
                  <a:pos x="1056" y="1872"/>
                </a:cxn>
                <a:cxn ang="0">
                  <a:pos x="1536" y="2064"/>
                </a:cxn>
                <a:cxn ang="0">
                  <a:pos x="1536" y="2448"/>
                </a:cxn>
                <a:cxn ang="0">
                  <a:pos x="1344" y="2784"/>
                </a:cxn>
                <a:cxn ang="0">
                  <a:pos x="1632" y="3120"/>
                </a:cxn>
                <a:cxn ang="0">
                  <a:pos x="1968" y="3024"/>
                </a:cxn>
                <a:cxn ang="0">
                  <a:pos x="2208" y="2496"/>
                </a:cxn>
                <a:cxn ang="0">
                  <a:pos x="2112" y="1968"/>
                </a:cxn>
                <a:cxn ang="0">
                  <a:pos x="1776" y="1584"/>
                </a:cxn>
                <a:cxn ang="0">
                  <a:pos x="1824" y="1152"/>
                </a:cxn>
                <a:cxn ang="0">
                  <a:pos x="2256" y="672"/>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ffectLst/>
          </p:spPr>
          <p:txBody>
            <a:bodyPr wrap="none" anchor="ctr"/>
            <a:lstStyle/>
            <a:p>
              <a:endParaRPr lang="en-US">
                <a:solidFill>
                  <a:srgbClr val="3A585A"/>
                </a:solidFill>
                <a:latin typeface="Times New Roman" pitchFamily="18" charset="0"/>
              </a:endParaRPr>
            </a:p>
          </p:txBody>
        </p:sp>
        <p:sp>
          <p:nvSpPr>
            <p:cNvPr id="175121" name="Freeform 17"/>
            <p:cNvSpPr>
              <a:spLocks/>
            </p:cNvSpPr>
            <p:nvPr/>
          </p:nvSpPr>
          <p:spPr bwMode="hidden">
            <a:xfrm>
              <a:off x="4008" y="1080"/>
              <a:ext cx="1048" cy="696"/>
            </a:xfrm>
            <a:custGeom>
              <a:avLst/>
              <a:gdLst/>
              <a:ahLst/>
              <a:cxnLst>
                <a:cxn ang="0">
                  <a:pos x="984" y="256"/>
                </a:cxn>
                <a:cxn ang="0">
                  <a:pos x="840" y="16"/>
                </a:cxn>
                <a:cxn ang="0">
                  <a:pos x="552" y="160"/>
                </a:cxn>
                <a:cxn ang="0">
                  <a:pos x="320" y="304"/>
                </a:cxn>
                <a:cxn ang="0">
                  <a:pos x="600" y="592"/>
                </a:cxn>
                <a:cxn ang="0">
                  <a:pos x="984" y="640"/>
                </a:cxn>
                <a:cxn ang="0">
                  <a:pos x="984" y="256"/>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ffectLst/>
          </p:spPr>
          <p:txBody>
            <a:bodyPr wrap="none" anchor="ctr"/>
            <a:lstStyle/>
            <a:p>
              <a:endParaRPr lang="en-US">
                <a:solidFill>
                  <a:srgbClr val="3A585A"/>
                </a:solidFill>
                <a:latin typeface="Times New Roman" pitchFamily="18" charset="0"/>
              </a:endParaRPr>
            </a:p>
          </p:txBody>
        </p:sp>
        <p:sp>
          <p:nvSpPr>
            <p:cNvPr id="175122" name="Freeform 18"/>
            <p:cNvSpPr>
              <a:spLocks/>
            </p:cNvSpPr>
            <p:nvPr/>
          </p:nvSpPr>
          <p:spPr bwMode="hidden">
            <a:xfrm>
              <a:off x="5117" y="-8"/>
              <a:ext cx="547" cy="696"/>
            </a:xfrm>
            <a:custGeom>
              <a:avLst/>
              <a:gdLst/>
              <a:ahLst/>
              <a:cxnLst>
                <a:cxn ang="0">
                  <a:pos x="19" y="0"/>
                </a:cxn>
                <a:cxn ang="0">
                  <a:pos x="19" y="528"/>
                </a:cxn>
                <a:cxn ang="0">
                  <a:pos x="131" y="680"/>
                </a:cxn>
                <a:cxn ang="0">
                  <a:pos x="355" y="624"/>
                </a:cxn>
                <a:cxn ang="0">
                  <a:pos x="499" y="384"/>
                </a:cxn>
                <a:cxn ang="0">
                  <a:pos x="547" y="0"/>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ffectLst/>
          </p:spPr>
          <p:txBody>
            <a:bodyPr wrap="none" anchor="ctr"/>
            <a:lstStyle/>
            <a:p>
              <a:endParaRPr lang="en-US">
                <a:solidFill>
                  <a:srgbClr val="3A585A"/>
                </a:solidFill>
                <a:latin typeface="Times New Roman" pitchFamily="18" charset="0"/>
              </a:endParaRPr>
            </a:p>
          </p:txBody>
        </p:sp>
        <p:sp>
          <p:nvSpPr>
            <p:cNvPr id="175123" name="Freeform 19"/>
            <p:cNvSpPr>
              <a:spLocks/>
            </p:cNvSpPr>
            <p:nvPr/>
          </p:nvSpPr>
          <p:spPr bwMode="hidden">
            <a:xfrm>
              <a:off x="0" y="2024"/>
              <a:ext cx="1984" cy="2296"/>
            </a:xfrm>
            <a:custGeom>
              <a:avLst/>
              <a:gdLst/>
              <a:ahLst/>
              <a:cxnLst>
                <a:cxn ang="0">
                  <a:pos x="0" y="32"/>
                </a:cxn>
                <a:cxn ang="0">
                  <a:pos x="336" y="32"/>
                </a:cxn>
                <a:cxn ang="0">
                  <a:pos x="592" y="224"/>
                </a:cxn>
                <a:cxn ang="0">
                  <a:pos x="696" y="664"/>
                </a:cxn>
                <a:cxn ang="0">
                  <a:pos x="664" y="1224"/>
                </a:cxn>
                <a:cxn ang="0">
                  <a:pos x="816" y="1784"/>
                </a:cxn>
                <a:cxn ang="0">
                  <a:pos x="1128" y="2128"/>
                </a:cxn>
                <a:cxn ang="0">
                  <a:pos x="1984" y="2296"/>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ffectLst/>
          </p:spPr>
          <p:txBody>
            <a:bodyPr wrap="none" anchor="ctr"/>
            <a:lstStyle/>
            <a:p>
              <a:endParaRPr lang="en-US">
                <a:solidFill>
                  <a:srgbClr val="3A585A"/>
                </a:solidFill>
                <a:latin typeface="Times New Roman" pitchFamily="18" charset="0"/>
              </a:endParaRPr>
            </a:p>
          </p:txBody>
        </p:sp>
        <p:sp>
          <p:nvSpPr>
            <p:cNvPr id="175124" name="Freeform 20"/>
            <p:cNvSpPr>
              <a:spLocks/>
            </p:cNvSpPr>
            <p:nvPr/>
          </p:nvSpPr>
          <p:spPr bwMode="hidden">
            <a:xfrm>
              <a:off x="0" y="2400"/>
              <a:ext cx="816" cy="1912"/>
            </a:xfrm>
            <a:custGeom>
              <a:avLst/>
              <a:gdLst/>
              <a:ahLst/>
              <a:cxnLst>
                <a:cxn ang="0">
                  <a:pos x="0" y="280"/>
                </a:cxn>
                <a:cxn ang="0">
                  <a:pos x="384" y="280"/>
                </a:cxn>
                <a:cxn ang="0">
                  <a:pos x="368" y="896"/>
                </a:cxn>
                <a:cxn ang="0">
                  <a:pos x="528" y="1528"/>
                </a:cxn>
                <a:cxn ang="0">
                  <a:pos x="816" y="1912"/>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ffectLst/>
          </p:spPr>
          <p:txBody>
            <a:bodyPr wrap="none" anchor="ctr"/>
            <a:lstStyle/>
            <a:p>
              <a:endParaRPr lang="en-US">
                <a:solidFill>
                  <a:srgbClr val="3A585A"/>
                </a:solidFill>
                <a:latin typeface="Times New Roman" pitchFamily="18" charset="0"/>
              </a:endParaRPr>
            </a:p>
          </p:txBody>
        </p:sp>
        <p:sp>
          <p:nvSpPr>
            <p:cNvPr id="175125" name="Freeform 21"/>
            <p:cNvSpPr>
              <a:spLocks/>
            </p:cNvSpPr>
            <p:nvPr/>
          </p:nvSpPr>
          <p:spPr bwMode="hidden">
            <a:xfrm>
              <a:off x="2688" y="3228"/>
              <a:ext cx="3080" cy="1084"/>
            </a:xfrm>
            <a:custGeom>
              <a:avLst/>
              <a:gdLst/>
              <a:ahLst/>
              <a:cxnLst>
                <a:cxn ang="0">
                  <a:pos x="0" y="1084"/>
                </a:cxn>
                <a:cxn ang="0">
                  <a:pos x="424" y="932"/>
                </a:cxn>
                <a:cxn ang="0">
                  <a:pos x="640" y="292"/>
                </a:cxn>
                <a:cxn ang="0">
                  <a:pos x="1032" y="20"/>
                </a:cxn>
                <a:cxn ang="0">
                  <a:pos x="1536" y="172"/>
                </a:cxn>
                <a:cxn ang="0">
                  <a:pos x="2064" y="604"/>
                </a:cxn>
                <a:cxn ang="0">
                  <a:pos x="2400" y="940"/>
                </a:cxn>
                <a:cxn ang="0">
                  <a:pos x="3080" y="1084"/>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ffectLst/>
          </p:spPr>
          <p:txBody>
            <a:bodyPr wrap="none" anchor="ctr"/>
            <a:lstStyle/>
            <a:p>
              <a:endParaRPr lang="en-US">
                <a:solidFill>
                  <a:srgbClr val="3A585A"/>
                </a:solidFill>
                <a:latin typeface="Times New Roman" pitchFamily="18" charset="0"/>
              </a:endParaRPr>
            </a:p>
          </p:txBody>
        </p:sp>
        <p:pic>
          <p:nvPicPr>
            <p:cNvPr id="175126" name="Picture 22" descr="Topbanx"/>
            <p:cNvPicPr>
              <a:picLocks noChangeAspect="1" noChangeArrowheads="1"/>
            </p:cNvPicPr>
            <p:nvPr/>
          </p:nvPicPr>
          <p:blipFill>
            <a:blip r:embed="rId2" cstate="email">
              <a:clrChange>
                <a:clrFrom>
                  <a:srgbClr val="33CC99"/>
                </a:clrFrom>
                <a:clrTo>
                  <a:srgbClr val="33CC99">
                    <a:alpha val="0"/>
                  </a:srgbClr>
                </a:clrTo>
              </a:clrChange>
            </a:blip>
            <a:srcRect l="31929" t="5319" b="4256"/>
            <a:stretch>
              <a:fillRect/>
            </a:stretch>
          </p:blipFill>
          <p:spPr bwMode="auto">
            <a:xfrm>
              <a:off x="0" y="0"/>
              <a:ext cx="325" cy="4320"/>
            </a:xfrm>
            <a:prstGeom prst="rect">
              <a:avLst/>
            </a:prstGeom>
            <a:noFill/>
          </p:spPr>
        </p:pic>
        <p:sp>
          <p:nvSpPr>
            <p:cNvPr id="175127" name="Rectangle 23"/>
            <p:cNvSpPr>
              <a:spLocks noChangeArrowheads="1"/>
            </p:cNvSpPr>
            <p:nvPr/>
          </p:nvSpPr>
          <p:spPr bwMode="ltGray">
            <a:xfrm>
              <a:off x="240" y="2112"/>
              <a:ext cx="2688" cy="96"/>
            </a:xfrm>
            <a:prstGeom prst="rect">
              <a:avLst/>
            </a:prstGeom>
            <a:solidFill>
              <a:schemeClr val="bg1"/>
            </a:solidFill>
            <a:ln w="9525">
              <a:noFill/>
              <a:miter lim="800000"/>
              <a:headEnd/>
              <a:tailEnd/>
            </a:ln>
            <a:effectLst/>
          </p:spPr>
          <p:txBody>
            <a:bodyPr wrap="none" anchor="ctr"/>
            <a:lstStyle/>
            <a:p>
              <a:endParaRPr lang="en-US">
                <a:solidFill>
                  <a:srgbClr val="3A585A"/>
                </a:solidFill>
                <a:latin typeface="Times New Roman" pitchFamily="18" charset="0"/>
              </a:endParaRPr>
            </a:p>
          </p:txBody>
        </p:sp>
      </p:grpSp>
      <p:sp>
        <p:nvSpPr>
          <p:cNvPr id="175128" name="Line 24"/>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ffectLst/>
        </p:spPr>
        <p:txBody>
          <a:bodyPr wrap="none" anchor="ctr"/>
          <a:lstStyle/>
          <a:p>
            <a:endParaRPr lang="en-US">
              <a:solidFill>
                <a:srgbClr val="3A585A"/>
              </a:solidFill>
              <a:latin typeface="Times New Roman" pitchFamily="18" charset="0"/>
            </a:endParaRPr>
          </a:p>
        </p:txBody>
      </p:sp>
      <p:grpSp>
        <p:nvGrpSpPr>
          <p:cNvPr id="175129" name="Group 25"/>
          <p:cNvGrpSpPr>
            <a:grpSpLocks/>
          </p:cNvGrpSpPr>
          <p:nvPr/>
        </p:nvGrpSpPr>
        <p:grpSpPr bwMode="auto">
          <a:xfrm>
            <a:off x="762000" y="3352800"/>
            <a:ext cx="457200" cy="457200"/>
            <a:chOff x="480" y="2112"/>
            <a:chExt cx="288" cy="288"/>
          </a:xfrm>
        </p:grpSpPr>
        <p:sp>
          <p:nvSpPr>
            <p:cNvPr id="175130" name="Line 26"/>
            <p:cNvSpPr>
              <a:spLocks noChangeShapeType="1"/>
            </p:cNvSpPr>
            <p:nvPr/>
          </p:nvSpPr>
          <p:spPr bwMode="ltGray">
            <a:xfrm>
              <a:off x="528" y="2160"/>
              <a:ext cx="240" cy="240"/>
            </a:xfrm>
            <a:prstGeom prst="line">
              <a:avLst/>
            </a:prstGeom>
            <a:noFill/>
            <a:ln w="9525">
              <a:solidFill>
                <a:schemeClr val="tx1"/>
              </a:solidFill>
              <a:round/>
              <a:headEnd/>
              <a:tailEnd type="stealth" w="sm" len="lg"/>
            </a:ln>
            <a:effectLst/>
          </p:spPr>
          <p:txBody>
            <a:bodyPr wrap="none" anchor="ctr"/>
            <a:lstStyle/>
            <a:p>
              <a:endParaRPr lang="en-US">
                <a:solidFill>
                  <a:srgbClr val="3A585A"/>
                </a:solidFill>
                <a:latin typeface="Times New Roman" pitchFamily="18" charset="0"/>
              </a:endParaRPr>
            </a:p>
          </p:txBody>
        </p:sp>
        <p:sp>
          <p:nvSpPr>
            <p:cNvPr id="175131" name="Oval 27"/>
            <p:cNvSpPr>
              <a:spLocks noChangeArrowheads="1"/>
            </p:cNvSpPr>
            <p:nvPr/>
          </p:nvSpPr>
          <p:spPr bwMode="ltGray">
            <a:xfrm>
              <a:off x="480" y="2112"/>
              <a:ext cx="117" cy="117"/>
            </a:xfrm>
            <a:prstGeom prst="ellipse">
              <a:avLst/>
            </a:prstGeom>
            <a:noFill/>
            <a:ln w="9525">
              <a:solidFill>
                <a:schemeClr val="tx1"/>
              </a:solidFill>
              <a:round/>
              <a:headEnd/>
              <a:tailEnd/>
            </a:ln>
            <a:effectLst/>
          </p:spPr>
          <p:txBody>
            <a:bodyPr wrap="none" anchor="ctr"/>
            <a:lstStyle/>
            <a:p>
              <a:endParaRPr lang="en-US">
                <a:solidFill>
                  <a:srgbClr val="3A585A"/>
                </a:solidFill>
                <a:latin typeface="Times New Roman" pitchFamily="18" charset="0"/>
              </a:endParaRPr>
            </a:p>
          </p:txBody>
        </p:sp>
      </p:grpSp>
      <p:sp>
        <p:nvSpPr>
          <p:cNvPr id="175132" name="Rectangle 28"/>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175133" name="Rectangle 29"/>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75134" name="Rectangle 30"/>
          <p:cNvSpPr>
            <a:spLocks noGrp="1" noChangeArrowheads="1"/>
          </p:cNvSpPr>
          <p:nvPr>
            <p:ph type="dt" sz="quarter" idx="2"/>
          </p:nvPr>
        </p:nvSpPr>
        <p:spPr>
          <a:xfrm>
            <a:off x="685800" y="6342063"/>
            <a:ext cx="1905000" cy="457200"/>
          </a:xfrm>
        </p:spPr>
        <p:txBody>
          <a:bodyPr/>
          <a:lstStyle>
            <a:lvl1pPr>
              <a:defRPr/>
            </a:lvl1pPr>
          </a:lstStyle>
          <a:p>
            <a:endParaRPr lang="en-US">
              <a:solidFill>
                <a:srgbClr val="EAEAEA"/>
              </a:solidFill>
            </a:endParaRPr>
          </a:p>
        </p:txBody>
      </p:sp>
      <p:sp>
        <p:nvSpPr>
          <p:cNvPr id="175135" name="Rectangle 31"/>
          <p:cNvSpPr>
            <a:spLocks noGrp="1" noChangeArrowheads="1"/>
          </p:cNvSpPr>
          <p:nvPr>
            <p:ph type="ftr" sz="quarter" idx="3"/>
          </p:nvPr>
        </p:nvSpPr>
        <p:spPr>
          <a:xfrm>
            <a:off x="3124200" y="6342063"/>
            <a:ext cx="2895600" cy="457200"/>
          </a:xfrm>
        </p:spPr>
        <p:txBody>
          <a:bodyPr/>
          <a:lstStyle>
            <a:lvl1pPr>
              <a:defRPr/>
            </a:lvl1pPr>
          </a:lstStyle>
          <a:p>
            <a:endParaRPr lang="en-US">
              <a:solidFill>
                <a:srgbClr val="EAEAEA"/>
              </a:solidFill>
            </a:endParaRPr>
          </a:p>
        </p:txBody>
      </p:sp>
      <p:sp>
        <p:nvSpPr>
          <p:cNvPr id="175136" name="Rectangle 32"/>
          <p:cNvSpPr>
            <a:spLocks noGrp="1" noChangeArrowheads="1"/>
          </p:cNvSpPr>
          <p:nvPr>
            <p:ph type="sldNum" sz="quarter" idx="4"/>
          </p:nvPr>
        </p:nvSpPr>
        <p:spPr>
          <a:xfrm>
            <a:off x="7086600" y="6342063"/>
            <a:ext cx="1905000" cy="457200"/>
          </a:xfrm>
        </p:spPr>
        <p:txBody>
          <a:bodyPr/>
          <a:lstStyle>
            <a:lvl1pPr>
              <a:defRPr/>
            </a:lvl1pPr>
          </a:lstStyle>
          <a:p>
            <a:fld id="{3726D4F6-4230-400D-AF33-9C94F723CD98}"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25837196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5128"/>
                                        </p:tgtEl>
                                        <p:attrNameLst>
                                          <p:attrName>style.visibility</p:attrName>
                                        </p:attrNameLst>
                                      </p:cBhvr>
                                      <p:to>
                                        <p:strVal val="visible"/>
                                      </p:to>
                                    </p:set>
                                    <p:animEffect transition="in" filter="wipe(left)">
                                      <p:cBhvr>
                                        <p:cTn id="7" dur="500"/>
                                        <p:tgtEl>
                                          <p:spTgt spid="175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28" grpId="0" animBg="1"/>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522C286A-5EE4-4C75-A063-78D7036E8B5F}"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08941183"/>
      </p:ext>
    </p:extLst>
  </p:cSld>
  <p:clrMapOvr>
    <a:masterClrMapping/>
  </p:clrMapOvr>
  <p:transition>
    <p:dissolv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6C3DF823-6ECC-4C8A-8568-4D667A724BE6}"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357382821"/>
      </p:ext>
    </p:extLst>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5"/>
          <p:cNvSpPr>
            <a:spLocks noGrp="1" noChangeArrowheads="1"/>
          </p:cNvSpPr>
          <p:nvPr>
            <p:ph type="dt" sz="half" idx="10"/>
          </p:nvPr>
        </p:nvSpPr>
        <p:spPr>
          <a:ln/>
        </p:spPr>
        <p:txBody>
          <a:bodyPr/>
          <a:lstStyle>
            <a:lvl1pPr>
              <a:defRPr/>
            </a:lvl1pPr>
          </a:lstStyle>
          <a:p>
            <a:pPr>
              <a:defRPr/>
            </a:pPr>
            <a:endParaRPr lang="en-US"/>
          </a:p>
        </p:txBody>
      </p:sp>
      <p:sp>
        <p:nvSpPr>
          <p:cNvPr id="4" name="Rectangle 26"/>
          <p:cNvSpPr>
            <a:spLocks noGrp="1" noChangeArrowheads="1"/>
          </p:cNvSpPr>
          <p:nvPr>
            <p:ph type="ftr" sz="quarter" idx="11"/>
          </p:nvPr>
        </p:nvSpPr>
        <p:spPr>
          <a:ln/>
        </p:spPr>
        <p:txBody>
          <a:bodyPr/>
          <a:lstStyle>
            <a:lvl1pPr>
              <a:defRPr/>
            </a:lvl1pPr>
          </a:lstStyle>
          <a:p>
            <a:pPr>
              <a:defRPr/>
            </a:pPr>
            <a:endParaRPr lang="en-US"/>
          </a:p>
        </p:txBody>
      </p:sp>
      <p:sp>
        <p:nvSpPr>
          <p:cNvPr id="5" name="Rectangle 27"/>
          <p:cNvSpPr>
            <a:spLocks noGrp="1" noChangeArrowheads="1"/>
          </p:cNvSpPr>
          <p:nvPr>
            <p:ph type="sldNum" sz="quarter" idx="12"/>
          </p:nvPr>
        </p:nvSpPr>
        <p:spPr>
          <a:ln/>
        </p:spPr>
        <p:txBody>
          <a:bodyPr/>
          <a:lstStyle>
            <a:lvl1pPr>
              <a:defRPr/>
            </a:lvl1pPr>
          </a:lstStyle>
          <a:p>
            <a:pPr>
              <a:defRPr/>
            </a:pPr>
            <a:fld id="{13C65FE1-1B51-4B7B-A2B4-E9AC7B3F1ED2}" type="slidenum">
              <a:rPr lang="en-US"/>
              <a:pPr>
                <a:defRPr/>
              </a:pPr>
              <a:t>‹#›</a:t>
            </a:fld>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1717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1717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2F90B946-C8F6-4032-961F-8C4E402821C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660552442"/>
      </p:ext>
    </p:extLst>
  </p:cSld>
  <p:clrMapOvr>
    <a:masterClrMapping/>
  </p:clrMapOvr>
  <p:transition>
    <p:dissolv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EAEAEA"/>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EAEAEA"/>
              </a:solidFill>
            </a:endParaRPr>
          </a:p>
        </p:txBody>
      </p:sp>
      <p:sp>
        <p:nvSpPr>
          <p:cNvPr id="9" name="Slide Number Placeholder 8"/>
          <p:cNvSpPr>
            <a:spLocks noGrp="1"/>
          </p:cNvSpPr>
          <p:nvPr>
            <p:ph type="sldNum" sz="quarter" idx="12"/>
          </p:nvPr>
        </p:nvSpPr>
        <p:spPr/>
        <p:txBody>
          <a:bodyPr/>
          <a:lstStyle>
            <a:lvl1pPr>
              <a:defRPr/>
            </a:lvl1pPr>
          </a:lstStyle>
          <a:p>
            <a:fld id="{63D44CAF-AD31-4E98-A2C3-7EB2B190591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474792410"/>
      </p:ext>
    </p:extLst>
  </p:cSld>
  <p:clrMapOvr>
    <a:masterClrMapping/>
  </p:clrMapOvr>
  <p:transition>
    <p:dissolv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EAEAEA"/>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EAEAEA"/>
              </a:solidFill>
            </a:endParaRPr>
          </a:p>
        </p:txBody>
      </p:sp>
      <p:sp>
        <p:nvSpPr>
          <p:cNvPr id="5" name="Slide Number Placeholder 4"/>
          <p:cNvSpPr>
            <a:spLocks noGrp="1"/>
          </p:cNvSpPr>
          <p:nvPr>
            <p:ph type="sldNum" sz="quarter" idx="12"/>
          </p:nvPr>
        </p:nvSpPr>
        <p:spPr/>
        <p:txBody>
          <a:bodyPr/>
          <a:lstStyle>
            <a:lvl1pPr>
              <a:defRPr/>
            </a:lvl1pPr>
          </a:lstStyle>
          <a:p>
            <a:fld id="{2EB0EA57-25E8-4283-A85F-2B5A818BE394}"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738611998"/>
      </p:ext>
    </p:extLst>
  </p:cSld>
  <p:clrMapOvr>
    <a:masterClrMapping/>
  </p:clrMapOvr>
  <p:transition>
    <p:dissolv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EAEAEA"/>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EAEAEA"/>
              </a:solidFill>
            </a:endParaRPr>
          </a:p>
        </p:txBody>
      </p:sp>
      <p:sp>
        <p:nvSpPr>
          <p:cNvPr id="4" name="Slide Number Placeholder 3"/>
          <p:cNvSpPr>
            <a:spLocks noGrp="1"/>
          </p:cNvSpPr>
          <p:nvPr>
            <p:ph type="sldNum" sz="quarter" idx="12"/>
          </p:nvPr>
        </p:nvSpPr>
        <p:spPr/>
        <p:txBody>
          <a:bodyPr/>
          <a:lstStyle>
            <a:lvl1pPr>
              <a:defRPr/>
            </a:lvl1pPr>
          </a:lstStyle>
          <a:p>
            <a:fld id="{23A86188-E0A1-46A3-8560-8513CB67D6A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93790662"/>
      </p:ext>
    </p:extLst>
  </p:cSld>
  <p:clrMapOvr>
    <a:masterClrMapping/>
  </p:clrMapOvr>
  <p:transition>
    <p:dissolv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B8701E6A-A4A2-47D6-8CC1-23CAC9F5BBCC}"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084079388"/>
      </p:ext>
    </p:extLst>
  </p:cSld>
  <p:clrMapOvr>
    <a:masterClrMapping/>
  </p:clrMapOvr>
  <p:transition>
    <p:dissolv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92CFF241-8B77-4F35-81BC-1DA7168C702E}"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812070310"/>
      </p:ext>
    </p:extLst>
  </p:cSld>
  <p:clrMapOvr>
    <a:masterClrMapping/>
  </p:clrMapOvr>
  <p:transition>
    <p:dissolv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5B777F52-BB30-4699-9A80-7F80D6F26CED}"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449592400"/>
      </p:ext>
    </p:extLst>
  </p:cSld>
  <p:clrMapOvr>
    <a:masterClrMapping/>
  </p:clrMapOvr>
  <p:transition>
    <p:dissolv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495300"/>
            <a:ext cx="1952625"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495300"/>
            <a:ext cx="5705475"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5E4EE3F2-40B4-4A6F-B060-04474997BB60}"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939488235"/>
      </p:ext>
    </p:extLst>
  </p:cSld>
  <p:clrMapOvr>
    <a:masterClrMapping/>
  </p:clrMapOvr>
  <p:transition>
    <p:dissolv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23900" y="495300"/>
            <a:ext cx="7772400" cy="11049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21717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85800" y="43053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21717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365875"/>
            <a:ext cx="1905000" cy="457200"/>
          </a:xfrm>
        </p:spPr>
        <p:txBody>
          <a:bodyPr/>
          <a:lstStyle>
            <a:lvl1pPr>
              <a:defRPr/>
            </a:lvl1pPr>
          </a:lstStyle>
          <a:p>
            <a:endParaRPr lang="en-US">
              <a:solidFill>
                <a:srgbClr val="EAEAEA"/>
              </a:solidFill>
            </a:endParaRPr>
          </a:p>
        </p:txBody>
      </p:sp>
      <p:sp>
        <p:nvSpPr>
          <p:cNvPr id="7" name="Footer Placeholder 6"/>
          <p:cNvSpPr>
            <a:spLocks noGrp="1"/>
          </p:cNvSpPr>
          <p:nvPr>
            <p:ph type="ftr" sz="quarter" idx="11"/>
          </p:nvPr>
        </p:nvSpPr>
        <p:spPr>
          <a:xfrm>
            <a:off x="3124200" y="6365875"/>
            <a:ext cx="2895600" cy="457200"/>
          </a:xfrm>
        </p:spPr>
        <p:txBody>
          <a:bodyPr/>
          <a:lstStyle>
            <a:lvl1pPr>
              <a:defRPr/>
            </a:lvl1pPr>
          </a:lstStyle>
          <a:p>
            <a:endParaRPr lang="en-US">
              <a:solidFill>
                <a:srgbClr val="EAEAEA"/>
              </a:solidFill>
            </a:endParaRPr>
          </a:p>
        </p:txBody>
      </p:sp>
      <p:sp>
        <p:nvSpPr>
          <p:cNvPr id="8" name="Slide Number Placeholder 7"/>
          <p:cNvSpPr>
            <a:spLocks noGrp="1"/>
          </p:cNvSpPr>
          <p:nvPr>
            <p:ph type="sldNum" sz="quarter" idx="12"/>
          </p:nvPr>
        </p:nvSpPr>
        <p:spPr>
          <a:xfrm>
            <a:off x="6553200" y="6365875"/>
            <a:ext cx="1905000" cy="457200"/>
          </a:xfrm>
        </p:spPr>
        <p:txBody>
          <a:bodyPr/>
          <a:lstStyle>
            <a:lvl1pPr>
              <a:defRPr/>
            </a:lvl1pPr>
          </a:lstStyle>
          <a:p>
            <a:fld id="{419EBB34-D9C3-490F-819A-70AE6B2E0D3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57306857"/>
      </p:ext>
    </p:extLst>
  </p:cSld>
  <p:clrMapOvr>
    <a:masterClrMapping/>
  </p:clrMapOvr>
  <p:transition>
    <p:dissolv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723900" y="495300"/>
            <a:ext cx="7772400" cy="11049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21717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21717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053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053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85800" y="6365875"/>
            <a:ext cx="1905000" cy="457200"/>
          </a:xfrm>
        </p:spPr>
        <p:txBody>
          <a:bodyPr/>
          <a:lstStyle>
            <a:lvl1pPr>
              <a:defRPr/>
            </a:lvl1pPr>
          </a:lstStyle>
          <a:p>
            <a:endParaRPr lang="en-US">
              <a:solidFill>
                <a:srgbClr val="EAEAEA"/>
              </a:solidFill>
            </a:endParaRPr>
          </a:p>
        </p:txBody>
      </p:sp>
      <p:sp>
        <p:nvSpPr>
          <p:cNvPr id="8" name="Footer Placeholder 7"/>
          <p:cNvSpPr>
            <a:spLocks noGrp="1"/>
          </p:cNvSpPr>
          <p:nvPr>
            <p:ph type="ftr" sz="quarter" idx="11"/>
          </p:nvPr>
        </p:nvSpPr>
        <p:spPr>
          <a:xfrm>
            <a:off x="3124200" y="6365875"/>
            <a:ext cx="2895600" cy="457200"/>
          </a:xfrm>
        </p:spPr>
        <p:txBody>
          <a:bodyPr/>
          <a:lstStyle>
            <a:lvl1pPr>
              <a:defRPr/>
            </a:lvl1pPr>
          </a:lstStyle>
          <a:p>
            <a:endParaRPr lang="en-US">
              <a:solidFill>
                <a:srgbClr val="EAEAEA"/>
              </a:solidFill>
            </a:endParaRPr>
          </a:p>
        </p:txBody>
      </p:sp>
      <p:sp>
        <p:nvSpPr>
          <p:cNvPr id="9" name="Slide Number Placeholder 8"/>
          <p:cNvSpPr>
            <a:spLocks noGrp="1"/>
          </p:cNvSpPr>
          <p:nvPr>
            <p:ph type="sldNum" sz="quarter" idx="12"/>
          </p:nvPr>
        </p:nvSpPr>
        <p:spPr>
          <a:xfrm>
            <a:off x="6553200" y="6365875"/>
            <a:ext cx="1905000" cy="457200"/>
          </a:xfrm>
        </p:spPr>
        <p:txBody>
          <a:bodyPr/>
          <a:lstStyle>
            <a:lvl1pPr>
              <a:defRPr/>
            </a:lvl1pPr>
          </a:lstStyle>
          <a:p>
            <a:fld id="{A015A367-BE5C-482E-BCF4-8412B1004A4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406220777"/>
      </p:ext>
    </p:extLst>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a:ln/>
        </p:spPr>
        <p:txBody>
          <a:bodyPr/>
          <a:lstStyle>
            <a:lvl1pPr>
              <a:defRPr/>
            </a:lvl1pPr>
          </a:lstStyle>
          <a:p>
            <a:pPr>
              <a:defRPr/>
            </a:pPr>
            <a:endParaRPr lang="en-US"/>
          </a:p>
        </p:txBody>
      </p:sp>
      <p:sp>
        <p:nvSpPr>
          <p:cNvPr id="3" name="Rectangle 26"/>
          <p:cNvSpPr>
            <a:spLocks noGrp="1" noChangeArrowheads="1"/>
          </p:cNvSpPr>
          <p:nvPr>
            <p:ph type="ftr" sz="quarter" idx="11"/>
          </p:nvPr>
        </p:nvSpPr>
        <p:spPr>
          <a:ln/>
        </p:spPr>
        <p:txBody>
          <a:bodyPr/>
          <a:lstStyle>
            <a:lvl1pPr>
              <a:defRPr/>
            </a:lvl1pPr>
          </a:lstStyle>
          <a:p>
            <a:pPr>
              <a:defRPr/>
            </a:pPr>
            <a:endParaRPr lang="en-US"/>
          </a:p>
        </p:txBody>
      </p:sp>
      <p:sp>
        <p:nvSpPr>
          <p:cNvPr id="4" name="Rectangle 27"/>
          <p:cNvSpPr>
            <a:spLocks noGrp="1" noChangeArrowheads="1"/>
          </p:cNvSpPr>
          <p:nvPr>
            <p:ph type="sldNum" sz="quarter" idx="12"/>
          </p:nvPr>
        </p:nvSpPr>
        <p:spPr>
          <a:ln/>
        </p:spPr>
        <p:txBody>
          <a:bodyPr/>
          <a:lstStyle>
            <a:lvl1pPr>
              <a:defRPr/>
            </a:lvl1pPr>
          </a:lstStyle>
          <a:p>
            <a:pPr>
              <a:defRPr/>
            </a:pPr>
            <a:fld id="{3F5C22C4-19FD-418F-893C-E4C008D9A841}" type="slidenum">
              <a:rPr lang="en-US"/>
              <a:pPr>
                <a:defRPr/>
              </a:pPr>
              <a:t>‹#›</a:t>
            </a:fld>
            <a:endParaRPr 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23900" y="495300"/>
            <a:ext cx="7772400" cy="11049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1717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21717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3053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365875"/>
            <a:ext cx="1905000" cy="457200"/>
          </a:xfrm>
        </p:spPr>
        <p:txBody>
          <a:bodyPr/>
          <a:lstStyle>
            <a:lvl1pPr>
              <a:defRPr/>
            </a:lvl1pPr>
          </a:lstStyle>
          <a:p>
            <a:endParaRPr lang="en-US">
              <a:solidFill>
                <a:srgbClr val="EAEAEA"/>
              </a:solidFill>
            </a:endParaRPr>
          </a:p>
        </p:txBody>
      </p:sp>
      <p:sp>
        <p:nvSpPr>
          <p:cNvPr id="7" name="Footer Placeholder 6"/>
          <p:cNvSpPr>
            <a:spLocks noGrp="1"/>
          </p:cNvSpPr>
          <p:nvPr>
            <p:ph type="ftr" sz="quarter" idx="11"/>
          </p:nvPr>
        </p:nvSpPr>
        <p:spPr>
          <a:xfrm>
            <a:off x="3124200" y="6365875"/>
            <a:ext cx="2895600" cy="457200"/>
          </a:xfrm>
        </p:spPr>
        <p:txBody>
          <a:bodyPr/>
          <a:lstStyle>
            <a:lvl1pPr>
              <a:defRPr/>
            </a:lvl1pPr>
          </a:lstStyle>
          <a:p>
            <a:endParaRPr lang="en-US">
              <a:solidFill>
                <a:srgbClr val="EAEAEA"/>
              </a:solidFill>
            </a:endParaRPr>
          </a:p>
        </p:txBody>
      </p:sp>
      <p:sp>
        <p:nvSpPr>
          <p:cNvPr id="8" name="Slide Number Placeholder 7"/>
          <p:cNvSpPr>
            <a:spLocks noGrp="1"/>
          </p:cNvSpPr>
          <p:nvPr>
            <p:ph type="sldNum" sz="quarter" idx="12"/>
          </p:nvPr>
        </p:nvSpPr>
        <p:spPr>
          <a:xfrm>
            <a:off x="6553200" y="6365875"/>
            <a:ext cx="1905000" cy="457200"/>
          </a:xfrm>
        </p:spPr>
        <p:txBody>
          <a:bodyPr/>
          <a:lstStyle>
            <a:lvl1pPr>
              <a:defRPr/>
            </a:lvl1pPr>
          </a:lstStyle>
          <a:p>
            <a:fld id="{5C1D0531-46CA-4113-AE48-7840D9D5EB31}"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534254016"/>
      </p:ext>
    </p:extLst>
  </p:cSld>
  <p:clrMapOvr>
    <a:masterClrMapping/>
  </p:clrMapOvr>
  <p:transition>
    <p:dissolv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10287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22098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22098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805F37-6FC1-4B26-8A8A-B078EBB5B68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985212440"/>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0287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21717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21717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3053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7"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8" name="Rectangle 27"/>
          <p:cNvSpPr>
            <a:spLocks noGrp="1" noChangeArrowheads="1"/>
          </p:cNvSpPr>
          <p:nvPr>
            <p:ph type="sldNum" sz="quarter" idx="12"/>
          </p:nvPr>
        </p:nvSpPr>
        <p:spPr>
          <a:ln/>
        </p:spPr>
        <p:txBody>
          <a:bodyPr/>
          <a:lstStyle>
            <a:lvl1pPr>
              <a:defRPr/>
            </a:lvl1pPr>
          </a:lstStyle>
          <a:p>
            <a:pPr>
              <a:defRPr/>
            </a:pPr>
            <a:fld id="{01B9A273-FA4E-408C-A10C-273F2D75E31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038170234"/>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0287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21717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1717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0EEEFFF3-7615-408F-866A-2A04732FD857}"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36831472"/>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2700"/>
            <a:ext cx="9156700" cy="6870700"/>
            <a:chOff x="0" y="-8"/>
            <a:chExt cx="5768" cy="4328"/>
          </a:xfrm>
        </p:grpSpPr>
        <p:sp>
          <p:nvSpPr>
            <p:cNvPr id="5" name="Rectangle 3"/>
            <p:cNvSpPr>
              <a:spLocks noChangeArrowheads="1"/>
            </p:cNvSpPr>
            <p:nvPr/>
          </p:nvSpPr>
          <p:spPr bwMode="auto">
            <a:xfrm>
              <a:off x="0" y="0"/>
              <a:ext cx="5760" cy="1344"/>
            </a:xfrm>
            <a:prstGeom prst="rect">
              <a:avLst/>
            </a:prstGeom>
            <a:solidFill>
              <a:schemeClr val="bg1"/>
            </a:solidFill>
            <a:ln w="9525">
              <a:noFill/>
              <a:miter lim="800000"/>
              <a:headEnd/>
              <a:tailEnd/>
            </a:ln>
            <a:effectLst/>
          </p:spPr>
          <p:txBody>
            <a:bodyPr wrap="none" anchor="ctr"/>
            <a:lstStyle/>
            <a:p>
              <a:pPr>
                <a:defRPr/>
              </a:pPr>
              <a:endParaRPr lang="en-US">
                <a:solidFill>
                  <a:srgbClr val="3A585A"/>
                </a:solidFill>
                <a:latin typeface="Times New Roman" pitchFamily="18" charset="0"/>
              </a:endParaRPr>
            </a:p>
          </p:txBody>
        </p:sp>
        <p:sp>
          <p:nvSpPr>
            <p:cNvPr id="6" name="Rectangle 4"/>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3A585A"/>
                </a:solidFill>
                <a:latin typeface="Times New Roman" pitchFamily="18" charset="0"/>
              </a:endParaRPr>
            </a:p>
          </p:txBody>
        </p:sp>
        <p:sp>
          <p:nvSpPr>
            <p:cNvPr id="7" name="Freeform 5"/>
            <p:cNvSpPr>
              <a:spLocks/>
            </p:cNvSpPr>
            <p:nvPr/>
          </p:nvSpPr>
          <p:spPr bwMode="hidden">
            <a:xfrm>
              <a:off x="0" y="-8"/>
              <a:ext cx="3640" cy="1434"/>
            </a:xfrm>
            <a:custGeom>
              <a:avLst/>
              <a:gdLst/>
              <a:ahLst/>
              <a:cxnLst>
                <a:cxn ang="0">
                  <a:pos x="0" y="1152"/>
                </a:cxn>
                <a:cxn ang="0">
                  <a:pos x="672" y="1392"/>
                </a:cxn>
                <a:cxn ang="0">
                  <a:pos x="912" y="1152"/>
                </a:cxn>
                <a:cxn ang="0">
                  <a:pos x="864" y="816"/>
                </a:cxn>
                <a:cxn ang="0">
                  <a:pos x="1170" y="588"/>
                </a:cxn>
                <a:cxn ang="0">
                  <a:pos x="1692" y="546"/>
                </a:cxn>
                <a:cxn ang="0">
                  <a:pos x="2112" y="576"/>
                </a:cxn>
                <a:cxn ang="0">
                  <a:pos x="2208" y="384"/>
                </a:cxn>
                <a:cxn ang="0">
                  <a:pos x="2184" y="138"/>
                </a:cxn>
                <a:cxn ang="0">
                  <a:pos x="2640" y="144"/>
                </a:cxn>
                <a:cxn ang="0">
                  <a:pos x="3024" y="432"/>
                </a:cxn>
                <a:cxn ang="0">
                  <a:pos x="3552" y="192"/>
                </a:cxn>
                <a:cxn ang="0">
                  <a:pos x="3552" y="0"/>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solidFill>
                  <a:srgbClr val="3A585A"/>
                </a:solidFill>
                <a:latin typeface="Times New Roman" pitchFamily="18" charset="0"/>
              </a:endParaRPr>
            </a:p>
          </p:txBody>
        </p:sp>
        <p:sp>
          <p:nvSpPr>
            <p:cNvPr id="8" name="Freeform 6"/>
            <p:cNvSpPr>
              <a:spLocks/>
            </p:cNvSpPr>
            <p:nvPr/>
          </p:nvSpPr>
          <p:spPr bwMode="hidden">
            <a:xfrm>
              <a:off x="0" y="-8"/>
              <a:ext cx="1996" cy="1240"/>
            </a:xfrm>
            <a:custGeom>
              <a:avLst/>
              <a:gdLst/>
              <a:ahLst/>
              <a:cxnLst>
                <a:cxn ang="0">
                  <a:pos x="0" y="960"/>
                </a:cxn>
                <a:cxn ang="0">
                  <a:pos x="336" y="1200"/>
                </a:cxn>
                <a:cxn ang="0">
                  <a:pos x="576" y="1200"/>
                </a:cxn>
                <a:cxn ang="0">
                  <a:pos x="696" y="972"/>
                </a:cxn>
                <a:cxn ang="0">
                  <a:pos x="636" y="462"/>
                </a:cxn>
                <a:cxn ang="0">
                  <a:pos x="816" y="276"/>
                </a:cxn>
                <a:cxn ang="0">
                  <a:pos x="1392" y="432"/>
                </a:cxn>
                <a:cxn ang="0">
                  <a:pos x="1740" y="390"/>
                </a:cxn>
                <a:cxn ang="0">
                  <a:pos x="1974" y="348"/>
                </a:cxn>
                <a:cxn ang="0">
                  <a:pos x="1872" y="0"/>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solidFill>
                  <a:srgbClr val="3A585A"/>
                </a:solidFill>
                <a:latin typeface="Times New Roman" pitchFamily="18" charset="0"/>
              </a:endParaRPr>
            </a:p>
          </p:txBody>
        </p:sp>
        <p:sp>
          <p:nvSpPr>
            <p:cNvPr id="9" name="Freeform 7"/>
            <p:cNvSpPr>
              <a:spLocks/>
            </p:cNvSpPr>
            <p:nvPr/>
          </p:nvSpPr>
          <p:spPr bwMode="hidden">
            <a:xfrm>
              <a:off x="0" y="-8"/>
              <a:ext cx="1584" cy="1008"/>
            </a:xfrm>
            <a:custGeom>
              <a:avLst/>
              <a:gdLst/>
              <a:ahLst/>
              <a:cxnLst>
                <a:cxn ang="0">
                  <a:pos x="0" y="576"/>
                </a:cxn>
                <a:cxn ang="0">
                  <a:pos x="336" y="960"/>
                </a:cxn>
                <a:cxn ang="0">
                  <a:pos x="480" y="864"/>
                </a:cxn>
                <a:cxn ang="0">
                  <a:pos x="318" y="414"/>
                </a:cxn>
                <a:cxn ang="0">
                  <a:pos x="780" y="36"/>
                </a:cxn>
                <a:cxn ang="0">
                  <a:pos x="1440" y="192"/>
                </a:cxn>
                <a:cxn ang="0">
                  <a:pos x="1584" y="0"/>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ffectLst/>
          </p:spPr>
          <p:txBody>
            <a:bodyPr wrap="none" anchor="ctr"/>
            <a:lstStyle/>
            <a:p>
              <a:pPr>
                <a:defRPr/>
              </a:pPr>
              <a:endParaRPr lang="en-US">
                <a:solidFill>
                  <a:srgbClr val="3A585A"/>
                </a:solidFill>
                <a:latin typeface="Times New Roman" pitchFamily="18" charset="0"/>
              </a:endParaRPr>
            </a:p>
          </p:txBody>
        </p:sp>
        <p:sp>
          <p:nvSpPr>
            <p:cNvPr id="10" name="Freeform 8"/>
            <p:cNvSpPr>
              <a:spLocks/>
            </p:cNvSpPr>
            <p:nvPr/>
          </p:nvSpPr>
          <p:spPr bwMode="hidden">
            <a:xfrm>
              <a:off x="856" y="144"/>
              <a:ext cx="3752" cy="1816"/>
            </a:xfrm>
            <a:custGeom>
              <a:avLst/>
              <a:gdLst/>
              <a:ahLst/>
              <a:cxnLst>
                <a:cxn ang="0">
                  <a:pos x="248" y="1000"/>
                </a:cxn>
                <a:cxn ang="0">
                  <a:pos x="200" y="760"/>
                </a:cxn>
                <a:cxn ang="0">
                  <a:pos x="248" y="664"/>
                </a:cxn>
                <a:cxn ang="0">
                  <a:pos x="584" y="616"/>
                </a:cxn>
                <a:cxn ang="0">
                  <a:pos x="1304" y="664"/>
                </a:cxn>
                <a:cxn ang="0">
                  <a:pos x="1640" y="424"/>
                </a:cxn>
                <a:cxn ang="0">
                  <a:pos x="1976" y="472"/>
                </a:cxn>
                <a:cxn ang="0">
                  <a:pos x="2600" y="424"/>
                </a:cxn>
                <a:cxn ang="0">
                  <a:pos x="3128" y="88"/>
                </a:cxn>
                <a:cxn ang="0">
                  <a:pos x="3560" y="40"/>
                </a:cxn>
                <a:cxn ang="0">
                  <a:pos x="3656" y="328"/>
                </a:cxn>
                <a:cxn ang="0">
                  <a:pos x="2984" y="760"/>
                </a:cxn>
                <a:cxn ang="0">
                  <a:pos x="2456" y="952"/>
                </a:cxn>
                <a:cxn ang="0">
                  <a:pos x="1976" y="1432"/>
                </a:cxn>
                <a:cxn ang="0">
                  <a:pos x="1400" y="1768"/>
                </a:cxn>
                <a:cxn ang="0">
                  <a:pos x="968" y="1720"/>
                </a:cxn>
                <a:cxn ang="0">
                  <a:pos x="296" y="1768"/>
                </a:cxn>
                <a:cxn ang="0">
                  <a:pos x="8" y="1432"/>
                </a:cxn>
                <a:cxn ang="0">
                  <a:pos x="248" y="1000"/>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solidFill>
                  <a:srgbClr val="3A585A"/>
                </a:solidFill>
                <a:latin typeface="Times New Roman" pitchFamily="18" charset="0"/>
              </a:endParaRPr>
            </a:p>
          </p:txBody>
        </p:sp>
        <p:sp>
          <p:nvSpPr>
            <p:cNvPr id="11" name="Freeform 9"/>
            <p:cNvSpPr>
              <a:spLocks/>
            </p:cNvSpPr>
            <p:nvPr/>
          </p:nvSpPr>
          <p:spPr bwMode="hidden">
            <a:xfrm>
              <a:off x="972" y="688"/>
              <a:ext cx="2580" cy="1140"/>
            </a:xfrm>
            <a:custGeom>
              <a:avLst/>
              <a:gdLst/>
              <a:ahLst/>
              <a:cxnLst>
                <a:cxn ang="0">
                  <a:pos x="36" y="792"/>
                </a:cxn>
                <a:cxn ang="0">
                  <a:pos x="228" y="456"/>
                </a:cxn>
                <a:cxn ang="0">
                  <a:pos x="324" y="264"/>
                </a:cxn>
                <a:cxn ang="0">
                  <a:pos x="612" y="216"/>
                </a:cxn>
                <a:cxn ang="0">
                  <a:pos x="1092" y="312"/>
                </a:cxn>
                <a:cxn ang="0">
                  <a:pos x="1536" y="60"/>
                </a:cxn>
                <a:cxn ang="0">
                  <a:pos x="2388" y="120"/>
                </a:cxn>
                <a:cxn ang="0">
                  <a:pos x="2328" y="288"/>
                </a:cxn>
                <a:cxn ang="0">
                  <a:pos x="2028" y="612"/>
                </a:cxn>
                <a:cxn ang="0">
                  <a:pos x="1428" y="1032"/>
                </a:cxn>
                <a:cxn ang="0">
                  <a:pos x="1140" y="1080"/>
                </a:cxn>
                <a:cxn ang="0">
                  <a:pos x="324" y="1032"/>
                </a:cxn>
                <a:cxn ang="0">
                  <a:pos x="36" y="792"/>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solidFill>
                  <a:srgbClr val="3A585A"/>
                </a:solidFill>
                <a:latin typeface="Times New Roman" pitchFamily="18" charset="0"/>
              </a:endParaRPr>
            </a:p>
          </p:txBody>
        </p:sp>
        <p:sp>
          <p:nvSpPr>
            <p:cNvPr id="12" name="Freeform 10"/>
            <p:cNvSpPr>
              <a:spLocks/>
            </p:cNvSpPr>
            <p:nvPr/>
          </p:nvSpPr>
          <p:spPr bwMode="hidden">
            <a:xfrm>
              <a:off x="1170" y="910"/>
              <a:ext cx="1758" cy="696"/>
            </a:xfrm>
            <a:custGeom>
              <a:avLst/>
              <a:gdLst/>
              <a:ahLst/>
              <a:cxnLst>
                <a:cxn ang="0">
                  <a:pos x="60" y="594"/>
                </a:cxn>
                <a:cxn ang="0">
                  <a:pos x="126" y="234"/>
                </a:cxn>
                <a:cxn ang="0">
                  <a:pos x="1182" y="234"/>
                </a:cxn>
                <a:cxn ang="0">
                  <a:pos x="1518" y="90"/>
                </a:cxn>
                <a:cxn ang="0">
                  <a:pos x="1710" y="138"/>
                </a:cxn>
                <a:cxn ang="0">
                  <a:pos x="1230" y="522"/>
                </a:cxn>
                <a:cxn ang="0">
                  <a:pos x="750" y="666"/>
                </a:cxn>
                <a:cxn ang="0">
                  <a:pos x="60" y="594"/>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solidFill>
                  <a:srgbClr val="3A585A"/>
                </a:solidFill>
                <a:latin typeface="Times New Roman" pitchFamily="18" charset="0"/>
              </a:endParaRPr>
            </a:p>
          </p:txBody>
        </p:sp>
        <p:sp>
          <p:nvSpPr>
            <p:cNvPr id="13" name="Freeform 11"/>
            <p:cNvSpPr>
              <a:spLocks/>
            </p:cNvSpPr>
            <p:nvPr/>
          </p:nvSpPr>
          <p:spPr bwMode="hidden">
            <a:xfrm rot="-299203">
              <a:off x="1296" y="1240"/>
              <a:ext cx="928" cy="192"/>
            </a:xfrm>
            <a:custGeom>
              <a:avLst/>
              <a:gdLst/>
              <a:ahLst/>
              <a:cxnLst>
                <a:cxn ang="0">
                  <a:pos x="104" y="96"/>
                </a:cxn>
                <a:cxn ang="0">
                  <a:pos x="152" y="0"/>
                </a:cxn>
                <a:cxn ang="0">
                  <a:pos x="728" y="96"/>
                </a:cxn>
                <a:cxn ang="0">
                  <a:pos x="920" y="96"/>
                </a:cxn>
                <a:cxn ang="0">
                  <a:pos x="776" y="192"/>
                </a:cxn>
                <a:cxn ang="0">
                  <a:pos x="104" y="96"/>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solidFill>
                  <a:srgbClr val="3A585A"/>
                </a:solidFill>
                <a:latin typeface="Times New Roman" pitchFamily="18" charset="0"/>
              </a:endParaRPr>
            </a:p>
          </p:txBody>
        </p:sp>
        <p:sp>
          <p:nvSpPr>
            <p:cNvPr id="14" name="Freeform 12"/>
            <p:cNvSpPr>
              <a:spLocks/>
            </p:cNvSpPr>
            <p:nvPr/>
          </p:nvSpPr>
          <p:spPr bwMode="hidden">
            <a:xfrm>
              <a:off x="0" y="1584"/>
              <a:ext cx="5754" cy="2280"/>
            </a:xfrm>
            <a:custGeom>
              <a:avLst/>
              <a:gdLst/>
              <a:ahLst/>
              <a:cxnLst>
                <a:cxn ang="0">
                  <a:pos x="0" y="40"/>
                </a:cxn>
                <a:cxn ang="0">
                  <a:pos x="336" y="40"/>
                </a:cxn>
                <a:cxn ang="0">
                  <a:pos x="720" y="280"/>
                </a:cxn>
                <a:cxn ang="0">
                  <a:pos x="912" y="712"/>
                </a:cxn>
                <a:cxn ang="0">
                  <a:pos x="864" y="1240"/>
                </a:cxn>
                <a:cxn ang="0">
                  <a:pos x="960" y="1768"/>
                </a:cxn>
                <a:cxn ang="0">
                  <a:pos x="1440" y="2152"/>
                </a:cxn>
                <a:cxn ang="0">
                  <a:pos x="2160" y="2248"/>
                </a:cxn>
                <a:cxn ang="0">
                  <a:pos x="2688" y="1960"/>
                </a:cxn>
                <a:cxn ang="0">
                  <a:pos x="2706" y="472"/>
                </a:cxn>
                <a:cxn ang="0">
                  <a:pos x="3456" y="424"/>
                </a:cxn>
                <a:cxn ang="0">
                  <a:pos x="4416" y="712"/>
                </a:cxn>
                <a:cxn ang="0">
                  <a:pos x="4416" y="1432"/>
                </a:cxn>
                <a:cxn ang="0">
                  <a:pos x="4728" y="1822"/>
                </a:cxn>
                <a:cxn ang="0">
                  <a:pos x="5322" y="2206"/>
                </a:cxn>
                <a:cxn ang="0">
                  <a:pos x="5754" y="1510"/>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solidFill>
                  <a:srgbClr val="3A585A"/>
                </a:solidFill>
                <a:latin typeface="Times New Roman" pitchFamily="18" charset="0"/>
              </a:endParaRPr>
            </a:p>
          </p:txBody>
        </p:sp>
        <p:sp>
          <p:nvSpPr>
            <p:cNvPr id="15" name="Freeform 13"/>
            <p:cNvSpPr>
              <a:spLocks/>
            </p:cNvSpPr>
            <p:nvPr/>
          </p:nvSpPr>
          <p:spPr bwMode="hidden">
            <a:xfrm>
              <a:off x="1056" y="2008"/>
              <a:ext cx="1496" cy="1464"/>
            </a:xfrm>
            <a:custGeom>
              <a:avLst/>
              <a:gdLst/>
              <a:ahLst/>
              <a:cxnLst>
                <a:cxn ang="0">
                  <a:pos x="408" y="16"/>
                </a:cxn>
                <a:cxn ang="0">
                  <a:pos x="72" y="304"/>
                </a:cxn>
                <a:cxn ang="0">
                  <a:pos x="72" y="976"/>
                </a:cxn>
                <a:cxn ang="0">
                  <a:pos x="504" y="1360"/>
                </a:cxn>
                <a:cxn ang="0">
                  <a:pos x="1128" y="1408"/>
                </a:cxn>
                <a:cxn ang="0">
                  <a:pos x="1464" y="1024"/>
                </a:cxn>
                <a:cxn ang="0">
                  <a:pos x="1320" y="208"/>
                </a:cxn>
                <a:cxn ang="0">
                  <a:pos x="408" y="16"/>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solidFill>
                  <a:srgbClr val="3A585A"/>
                </a:solidFill>
                <a:latin typeface="Times New Roman" pitchFamily="18" charset="0"/>
              </a:endParaRPr>
            </a:p>
          </p:txBody>
        </p:sp>
        <p:sp>
          <p:nvSpPr>
            <p:cNvPr id="16" name="Freeform 14"/>
            <p:cNvSpPr>
              <a:spLocks/>
            </p:cNvSpPr>
            <p:nvPr/>
          </p:nvSpPr>
          <p:spPr bwMode="hidden">
            <a:xfrm rot="1159149">
              <a:off x="1296" y="2152"/>
              <a:ext cx="1126" cy="730"/>
            </a:xfrm>
            <a:custGeom>
              <a:avLst/>
              <a:gdLst/>
              <a:ahLst/>
              <a:cxnLst>
                <a:cxn ang="0">
                  <a:pos x="940" y="196"/>
                </a:cxn>
                <a:cxn ang="0">
                  <a:pos x="576" y="20"/>
                </a:cxn>
                <a:cxn ang="0">
                  <a:pos x="192" y="76"/>
                </a:cxn>
                <a:cxn ang="0">
                  <a:pos x="24" y="372"/>
                </a:cxn>
                <a:cxn ang="0">
                  <a:pos x="520" y="670"/>
                </a:cxn>
                <a:cxn ang="0">
                  <a:pos x="1048" y="568"/>
                </a:cxn>
                <a:cxn ang="0">
                  <a:pos x="940" y="196"/>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solidFill>
                  <a:srgbClr val="3A585A"/>
                </a:solidFill>
                <a:latin typeface="Times New Roman" pitchFamily="18" charset="0"/>
              </a:endParaRPr>
            </a:p>
          </p:txBody>
        </p:sp>
        <p:sp>
          <p:nvSpPr>
            <p:cNvPr id="17" name="Freeform 15"/>
            <p:cNvSpPr>
              <a:spLocks/>
            </p:cNvSpPr>
            <p:nvPr/>
          </p:nvSpPr>
          <p:spPr bwMode="hidden">
            <a:xfrm>
              <a:off x="3112" y="-8"/>
              <a:ext cx="2648" cy="3394"/>
            </a:xfrm>
            <a:custGeom>
              <a:avLst/>
              <a:gdLst/>
              <a:ahLst/>
              <a:cxnLst>
                <a:cxn ang="0">
                  <a:pos x="1496" y="0"/>
                </a:cxn>
                <a:cxn ang="0">
                  <a:pos x="1640" y="384"/>
                </a:cxn>
                <a:cxn ang="0">
                  <a:pos x="1400" y="864"/>
                </a:cxn>
                <a:cxn ang="0">
                  <a:pos x="536" y="1200"/>
                </a:cxn>
                <a:cxn ang="0">
                  <a:pos x="56" y="1584"/>
                </a:cxn>
                <a:cxn ang="0">
                  <a:pos x="200" y="1872"/>
                </a:cxn>
                <a:cxn ang="0">
                  <a:pos x="1064" y="2016"/>
                </a:cxn>
                <a:cxn ang="0">
                  <a:pos x="1592" y="2304"/>
                </a:cxn>
                <a:cxn ang="0">
                  <a:pos x="1562" y="2940"/>
                </a:cxn>
                <a:cxn ang="0">
                  <a:pos x="2120" y="3384"/>
                </a:cxn>
                <a:cxn ang="0">
                  <a:pos x="2648" y="2880"/>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solidFill>
                  <a:srgbClr val="3A585A"/>
                </a:solidFill>
                <a:latin typeface="Times New Roman" pitchFamily="18" charset="0"/>
              </a:endParaRPr>
            </a:p>
          </p:txBody>
        </p:sp>
        <p:sp>
          <p:nvSpPr>
            <p:cNvPr id="18" name="Freeform 16"/>
            <p:cNvSpPr>
              <a:spLocks/>
            </p:cNvSpPr>
            <p:nvPr/>
          </p:nvSpPr>
          <p:spPr bwMode="hidden">
            <a:xfrm>
              <a:off x="3504" y="-8"/>
              <a:ext cx="2256" cy="3160"/>
            </a:xfrm>
            <a:custGeom>
              <a:avLst/>
              <a:gdLst/>
              <a:ahLst/>
              <a:cxnLst>
                <a:cxn ang="0">
                  <a:pos x="1488" y="0"/>
                </a:cxn>
                <a:cxn ang="0">
                  <a:pos x="1488" y="528"/>
                </a:cxn>
                <a:cxn ang="0">
                  <a:pos x="1104" y="1008"/>
                </a:cxn>
                <a:cxn ang="0">
                  <a:pos x="144" y="1488"/>
                </a:cxn>
                <a:cxn ang="0">
                  <a:pos x="240" y="1776"/>
                </a:cxn>
                <a:cxn ang="0">
                  <a:pos x="1056" y="1872"/>
                </a:cxn>
                <a:cxn ang="0">
                  <a:pos x="1536" y="2064"/>
                </a:cxn>
                <a:cxn ang="0">
                  <a:pos x="1536" y="2448"/>
                </a:cxn>
                <a:cxn ang="0">
                  <a:pos x="1344" y="2784"/>
                </a:cxn>
                <a:cxn ang="0">
                  <a:pos x="1632" y="3120"/>
                </a:cxn>
                <a:cxn ang="0">
                  <a:pos x="1968" y="3024"/>
                </a:cxn>
                <a:cxn ang="0">
                  <a:pos x="2208" y="2496"/>
                </a:cxn>
                <a:cxn ang="0">
                  <a:pos x="2112" y="1968"/>
                </a:cxn>
                <a:cxn ang="0">
                  <a:pos x="1776" y="1584"/>
                </a:cxn>
                <a:cxn ang="0">
                  <a:pos x="1824" y="1152"/>
                </a:cxn>
                <a:cxn ang="0">
                  <a:pos x="2256" y="672"/>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solidFill>
                  <a:srgbClr val="3A585A"/>
                </a:solidFill>
                <a:latin typeface="Times New Roman" pitchFamily="18" charset="0"/>
              </a:endParaRPr>
            </a:p>
          </p:txBody>
        </p:sp>
        <p:sp>
          <p:nvSpPr>
            <p:cNvPr id="19" name="Freeform 17"/>
            <p:cNvSpPr>
              <a:spLocks/>
            </p:cNvSpPr>
            <p:nvPr/>
          </p:nvSpPr>
          <p:spPr bwMode="hidden">
            <a:xfrm>
              <a:off x="4008" y="1080"/>
              <a:ext cx="1048" cy="696"/>
            </a:xfrm>
            <a:custGeom>
              <a:avLst/>
              <a:gdLst/>
              <a:ahLst/>
              <a:cxnLst>
                <a:cxn ang="0">
                  <a:pos x="984" y="256"/>
                </a:cxn>
                <a:cxn ang="0">
                  <a:pos x="840" y="16"/>
                </a:cxn>
                <a:cxn ang="0">
                  <a:pos x="552" y="160"/>
                </a:cxn>
                <a:cxn ang="0">
                  <a:pos x="320" y="304"/>
                </a:cxn>
                <a:cxn ang="0">
                  <a:pos x="600" y="592"/>
                </a:cxn>
                <a:cxn ang="0">
                  <a:pos x="984" y="640"/>
                </a:cxn>
                <a:cxn ang="0">
                  <a:pos x="984" y="256"/>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solidFill>
                  <a:srgbClr val="3A585A"/>
                </a:solidFill>
                <a:latin typeface="Times New Roman" pitchFamily="18" charset="0"/>
              </a:endParaRPr>
            </a:p>
          </p:txBody>
        </p:sp>
        <p:sp>
          <p:nvSpPr>
            <p:cNvPr id="20" name="Freeform 18"/>
            <p:cNvSpPr>
              <a:spLocks/>
            </p:cNvSpPr>
            <p:nvPr/>
          </p:nvSpPr>
          <p:spPr bwMode="hidden">
            <a:xfrm>
              <a:off x="5117" y="-8"/>
              <a:ext cx="547" cy="696"/>
            </a:xfrm>
            <a:custGeom>
              <a:avLst/>
              <a:gdLst/>
              <a:ahLst/>
              <a:cxnLst>
                <a:cxn ang="0">
                  <a:pos x="19" y="0"/>
                </a:cxn>
                <a:cxn ang="0">
                  <a:pos x="19" y="528"/>
                </a:cxn>
                <a:cxn ang="0">
                  <a:pos x="131" y="680"/>
                </a:cxn>
                <a:cxn ang="0">
                  <a:pos x="355" y="624"/>
                </a:cxn>
                <a:cxn ang="0">
                  <a:pos x="499" y="384"/>
                </a:cxn>
                <a:cxn ang="0">
                  <a:pos x="547" y="0"/>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solidFill>
                  <a:srgbClr val="3A585A"/>
                </a:solidFill>
                <a:latin typeface="Times New Roman" pitchFamily="18" charset="0"/>
              </a:endParaRPr>
            </a:p>
          </p:txBody>
        </p:sp>
        <p:sp>
          <p:nvSpPr>
            <p:cNvPr id="21" name="Freeform 19"/>
            <p:cNvSpPr>
              <a:spLocks/>
            </p:cNvSpPr>
            <p:nvPr/>
          </p:nvSpPr>
          <p:spPr bwMode="hidden">
            <a:xfrm>
              <a:off x="0" y="2024"/>
              <a:ext cx="1984" cy="2296"/>
            </a:xfrm>
            <a:custGeom>
              <a:avLst/>
              <a:gdLst/>
              <a:ahLst/>
              <a:cxnLst>
                <a:cxn ang="0">
                  <a:pos x="0" y="32"/>
                </a:cxn>
                <a:cxn ang="0">
                  <a:pos x="336" y="32"/>
                </a:cxn>
                <a:cxn ang="0">
                  <a:pos x="592" y="224"/>
                </a:cxn>
                <a:cxn ang="0">
                  <a:pos x="696" y="664"/>
                </a:cxn>
                <a:cxn ang="0">
                  <a:pos x="664" y="1224"/>
                </a:cxn>
                <a:cxn ang="0">
                  <a:pos x="816" y="1784"/>
                </a:cxn>
                <a:cxn ang="0">
                  <a:pos x="1128" y="2128"/>
                </a:cxn>
                <a:cxn ang="0">
                  <a:pos x="1984" y="2296"/>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solidFill>
                  <a:srgbClr val="3A585A"/>
                </a:solidFill>
                <a:latin typeface="Times New Roman" pitchFamily="18" charset="0"/>
              </a:endParaRPr>
            </a:p>
          </p:txBody>
        </p:sp>
        <p:sp>
          <p:nvSpPr>
            <p:cNvPr id="22" name="Freeform 20"/>
            <p:cNvSpPr>
              <a:spLocks/>
            </p:cNvSpPr>
            <p:nvPr/>
          </p:nvSpPr>
          <p:spPr bwMode="hidden">
            <a:xfrm>
              <a:off x="0" y="2400"/>
              <a:ext cx="816" cy="1912"/>
            </a:xfrm>
            <a:custGeom>
              <a:avLst/>
              <a:gdLst/>
              <a:ahLst/>
              <a:cxnLst>
                <a:cxn ang="0">
                  <a:pos x="0" y="280"/>
                </a:cxn>
                <a:cxn ang="0">
                  <a:pos x="384" y="280"/>
                </a:cxn>
                <a:cxn ang="0">
                  <a:pos x="368" y="896"/>
                </a:cxn>
                <a:cxn ang="0">
                  <a:pos x="528" y="1528"/>
                </a:cxn>
                <a:cxn ang="0">
                  <a:pos x="816" y="1912"/>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solidFill>
                  <a:srgbClr val="3A585A"/>
                </a:solidFill>
                <a:latin typeface="Times New Roman" pitchFamily="18" charset="0"/>
              </a:endParaRPr>
            </a:p>
          </p:txBody>
        </p:sp>
        <p:sp>
          <p:nvSpPr>
            <p:cNvPr id="23" name="Freeform 21"/>
            <p:cNvSpPr>
              <a:spLocks/>
            </p:cNvSpPr>
            <p:nvPr/>
          </p:nvSpPr>
          <p:spPr bwMode="hidden">
            <a:xfrm>
              <a:off x="2688" y="3228"/>
              <a:ext cx="3080" cy="1084"/>
            </a:xfrm>
            <a:custGeom>
              <a:avLst/>
              <a:gdLst/>
              <a:ahLst/>
              <a:cxnLst>
                <a:cxn ang="0">
                  <a:pos x="0" y="1084"/>
                </a:cxn>
                <a:cxn ang="0">
                  <a:pos x="424" y="932"/>
                </a:cxn>
                <a:cxn ang="0">
                  <a:pos x="640" y="292"/>
                </a:cxn>
                <a:cxn ang="0">
                  <a:pos x="1032" y="20"/>
                </a:cxn>
                <a:cxn ang="0">
                  <a:pos x="1536" y="172"/>
                </a:cxn>
                <a:cxn ang="0">
                  <a:pos x="2064" y="604"/>
                </a:cxn>
                <a:cxn ang="0">
                  <a:pos x="2400" y="940"/>
                </a:cxn>
                <a:cxn ang="0">
                  <a:pos x="3080" y="1084"/>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solidFill>
                  <a:srgbClr val="3A585A"/>
                </a:solidFill>
                <a:latin typeface="Times New Roman" pitchFamily="18" charset="0"/>
              </a:endParaRPr>
            </a:p>
          </p:txBody>
        </p:sp>
        <p:pic>
          <p:nvPicPr>
            <p:cNvPr id="24" name="Picture 22" descr="Topbanx"/>
            <p:cNvPicPr>
              <a:picLocks noChangeAspect="1" noChangeArrowheads="1"/>
            </p:cNvPicPr>
            <p:nvPr/>
          </p:nvPicPr>
          <p:blipFill>
            <a:blip r:embed="rId2" cstate="print">
              <a:clrChange>
                <a:clrFrom>
                  <a:srgbClr val="33CC99"/>
                </a:clrFrom>
                <a:clrTo>
                  <a:srgbClr val="33CC99">
                    <a:alpha val="0"/>
                  </a:srgbClr>
                </a:clrTo>
              </a:clrChange>
            </a:blip>
            <a:srcRect l="31929" t="5319" b="4256"/>
            <a:stretch>
              <a:fillRect/>
            </a:stretch>
          </p:blipFill>
          <p:spPr bwMode="auto">
            <a:xfrm>
              <a:off x="0" y="0"/>
              <a:ext cx="325" cy="4320"/>
            </a:xfrm>
            <a:prstGeom prst="rect">
              <a:avLst/>
            </a:prstGeom>
            <a:noFill/>
            <a:ln w="9525">
              <a:noFill/>
              <a:miter lim="800000"/>
              <a:headEnd/>
              <a:tailEnd/>
            </a:ln>
          </p:spPr>
        </p:pic>
        <p:sp>
          <p:nvSpPr>
            <p:cNvPr id="25" name="Rectangle 23"/>
            <p:cNvSpPr>
              <a:spLocks noChangeArrowheads="1"/>
            </p:cNvSpPr>
            <p:nvPr/>
          </p:nvSpPr>
          <p:spPr bwMode="ltGray">
            <a:xfrm>
              <a:off x="240" y="2112"/>
              <a:ext cx="2688" cy="96"/>
            </a:xfrm>
            <a:prstGeom prst="rect">
              <a:avLst/>
            </a:prstGeom>
            <a:solidFill>
              <a:schemeClr val="bg1"/>
            </a:solidFill>
            <a:ln w="9525">
              <a:noFill/>
              <a:miter lim="800000"/>
              <a:headEnd/>
              <a:tailEnd/>
            </a:ln>
            <a:effectLst/>
          </p:spPr>
          <p:txBody>
            <a:bodyPr wrap="none" anchor="ctr"/>
            <a:lstStyle/>
            <a:p>
              <a:pPr>
                <a:defRPr/>
              </a:pPr>
              <a:endParaRPr lang="en-US">
                <a:solidFill>
                  <a:srgbClr val="3A585A"/>
                </a:solidFill>
                <a:latin typeface="Times New Roman" pitchFamily="18" charset="0"/>
              </a:endParaRPr>
            </a:p>
          </p:txBody>
        </p:sp>
      </p:grpSp>
      <p:sp>
        <p:nvSpPr>
          <p:cNvPr id="26" name="Line 24"/>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ffectLst/>
        </p:spPr>
        <p:txBody>
          <a:bodyPr wrap="none" anchor="ctr"/>
          <a:lstStyle/>
          <a:p>
            <a:pPr>
              <a:defRPr/>
            </a:pPr>
            <a:endParaRPr lang="en-US">
              <a:solidFill>
                <a:srgbClr val="3A585A"/>
              </a:solidFill>
              <a:latin typeface="Times New Roman" pitchFamily="18" charset="0"/>
            </a:endParaRPr>
          </a:p>
        </p:txBody>
      </p:sp>
      <p:grpSp>
        <p:nvGrpSpPr>
          <p:cNvPr id="27" name="Group 25"/>
          <p:cNvGrpSpPr>
            <a:grpSpLocks/>
          </p:cNvGrpSpPr>
          <p:nvPr/>
        </p:nvGrpSpPr>
        <p:grpSpPr bwMode="auto">
          <a:xfrm>
            <a:off x="762000" y="3352800"/>
            <a:ext cx="457200" cy="457200"/>
            <a:chOff x="480" y="2112"/>
            <a:chExt cx="288" cy="288"/>
          </a:xfrm>
        </p:grpSpPr>
        <p:sp>
          <p:nvSpPr>
            <p:cNvPr id="28" name="Line 26"/>
            <p:cNvSpPr>
              <a:spLocks noChangeShapeType="1"/>
            </p:cNvSpPr>
            <p:nvPr/>
          </p:nvSpPr>
          <p:spPr bwMode="ltGray">
            <a:xfrm>
              <a:off x="528" y="2160"/>
              <a:ext cx="240" cy="240"/>
            </a:xfrm>
            <a:prstGeom prst="line">
              <a:avLst/>
            </a:prstGeom>
            <a:noFill/>
            <a:ln w="9525">
              <a:solidFill>
                <a:schemeClr val="tx1"/>
              </a:solidFill>
              <a:round/>
              <a:headEnd/>
              <a:tailEnd type="stealth" w="sm" len="lg"/>
            </a:ln>
            <a:effectLst/>
          </p:spPr>
          <p:txBody>
            <a:bodyPr wrap="none" anchor="ctr"/>
            <a:lstStyle/>
            <a:p>
              <a:pPr>
                <a:defRPr/>
              </a:pPr>
              <a:endParaRPr lang="en-US">
                <a:solidFill>
                  <a:srgbClr val="3A585A"/>
                </a:solidFill>
                <a:latin typeface="Times New Roman" pitchFamily="18" charset="0"/>
              </a:endParaRPr>
            </a:p>
          </p:txBody>
        </p:sp>
        <p:sp>
          <p:nvSpPr>
            <p:cNvPr id="29" name="Oval 27"/>
            <p:cNvSpPr>
              <a:spLocks noChangeArrowheads="1"/>
            </p:cNvSpPr>
            <p:nvPr/>
          </p:nvSpPr>
          <p:spPr bwMode="ltGray">
            <a:xfrm>
              <a:off x="480" y="2112"/>
              <a:ext cx="117" cy="117"/>
            </a:xfrm>
            <a:prstGeom prst="ellipse">
              <a:avLst/>
            </a:prstGeom>
            <a:noFill/>
            <a:ln w="9525">
              <a:solidFill>
                <a:schemeClr val="tx1"/>
              </a:solidFill>
              <a:round/>
              <a:headEnd/>
              <a:tailEnd/>
            </a:ln>
            <a:effectLst/>
          </p:spPr>
          <p:txBody>
            <a:bodyPr wrap="none" anchor="ctr"/>
            <a:lstStyle/>
            <a:p>
              <a:pPr>
                <a:defRPr/>
              </a:pPr>
              <a:endParaRPr lang="en-US">
                <a:solidFill>
                  <a:srgbClr val="3A585A"/>
                </a:solidFill>
                <a:latin typeface="Times New Roman" pitchFamily="18" charset="0"/>
              </a:endParaRPr>
            </a:p>
          </p:txBody>
        </p:sp>
      </p:grpSp>
      <p:sp>
        <p:nvSpPr>
          <p:cNvPr id="175132" name="Rectangle 28"/>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175133" name="Rectangle 29"/>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342063"/>
            <a:ext cx="1905000" cy="457200"/>
          </a:xfrm>
        </p:spPr>
        <p:txBody>
          <a:bodyPr/>
          <a:lstStyle>
            <a:lvl1pPr>
              <a:defRPr/>
            </a:lvl1pPr>
          </a:lstStyle>
          <a:p>
            <a:pPr>
              <a:defRPr/>
            </a:pPr>
            <a:endParaRPr lang="en-US">
              <a:solidFill>
                <a:srgbClr val="EAEAEA"/>
              </a:solidFill>
            </a:endParaRPr>
          </a:p>
        </p:txBody>
      </p:sp>
      <p:sp>
        <p:nvSpPr>
          <p:cNvPr id="31" name="Rectangle 31"/>
          <p:cNvSpPr>
            <a:spLocks noGrp="1" noChangeArrowheads="1"/>
          </p:cNvSpPr>
          <p:nvPr>
            <p:ph type="ftr" sz="quarter" idx="11"/>
          </p:nvPr>
        </p:nvSpPr>
        <p:spPr>
          <a:xfrm>
            <a:off x="3124200" y="6342063"/>
            <a:ext cx="2895600" cy="457200"/>
          </a:xfrm>
        </p:spPr>
        <p:txBody>
          <a:bodyPr/>
          <a:lstStyle>
            <a:lvl1pPr>
              <a:defRPr/>
            </a:lvl1pPr>
          </a:lstStyle>
          <a:p>
            <a:pPr>
              <a:defRPr/>
            </a:pPr>
            <a:endParaRPr lang="en-US">
              <a:solidFill>
                <a:srgbClr val="EAEAEA"/>
              </a:solidFill>
            </a:endParaRPr>
          </a:p>
        </p:txBody>
      </p:sp>
      <p:sp>
        <p:nvSpPr>
          <p:cNvPr id="32" name="Rectangle 32"/>
          <p:cNvSpPr>
            <a:spLocks noGrp="1" noChangeArrowheads="1"/>
          </p:cNvSpPr>
          <p:nvPr>
            <p:ph type="sldNum" sz="quarter" idx="12"/>
          </p:nvPr>
        </p:nvSpPr>
        <p:spPr>
          <a:xfrm>
            <a:off x="7086600" y="6342063"/>
            <a:ext cx="1905000" cy="457200"/>
          </a:xfrm>
        </p:spPr>
        <p:txBody>
          <a:bodyPr/>
          <a:lstStyle>
            <a:lvl1pPr>
              <a:defRPr/>
            </a:lvl1pPr>
          </a:lstStyle>
          <a:p>
            <a:pPr>
              <a:defRPr/>
            </a:pPr>
            <a:fld id="{25D22CF8-FC83-4BB2-BF5A-BF514916A0B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9811038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16BB2E34-BA4E-4395-818E-D814BB95792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258747582"/>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A1972E40-99FB-4813-A20D-3EDEAC3C406A}"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101673943"/>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1717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1717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7437A07B-9550-4DCE-8871-78B69BD61697}"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10916287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7"/>
          <p:cNvSpPr>
            <a:spLocks noGrp="1" noChangeArrowheads="1"/>
          </p:cNvSpPr>
          <p:nvPr>
            <p:ph type="sldNum" sz="quarter" idx="12"/>
          </p:nvPr>
        </p:nvSpPr>
        <p:spPr>
          <a:ln/>
        </p:spPr>
        <p:txBody>
          <a:bodyPr/>
          <a:lstStyle>
            <a:lvl1pPr>
              <a:defRPr/>
            </a:lvl1pPr>
          </a:lstStyle>
          <a:p>
            <a:pPr>
              <a:defRPr/>
            </a:pPr>
            <a:fld id="{BB6FEDA3-ADD7-4CB0-87C6-8F409BB69E9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796465733"/>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7"/>
          <p:cNvSpPr>
            <a:spLocks noGrp="1" noChangeArrowheads="1"/>
          </p:cNvSpPr>
          <p:nvPr>
            <p:ph type="sldNum" sz="quarter" idx="12"/>
          </p:nvPr>
        </p:nvSpPr>
        <p:spPr>
          <a:ln/>
        </p:spPr>
        <p:txBody>
          <a:bodyPr/>
          <a:lstStyle>
            <a:lvl1pPr>
              <a:defRPr/>
            </a:lvl1pPr>
          </a:lstStyle>
          <a:p>
            <a:pPr>
              <a:defRPr/>
            </a:pPr>
            <a:fld id="{4CD4C0B0-EFC5-4EF4-BD9A-69B8AA17B89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85356957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p>
        </p:txBody>
      </p:sp>
      <p:sp>
        <p:nvSpPr>
          <p:cNvPr id="6" name="Rectangle 26"/>
          <p:cNvSpPr>
            <a:spLocks noGrp="1" noChangeArrowheads="1"/>
          </p:cNvSpPr>
          <p:nvPr>
            <p:ph type="ftr" sz="quarter" idx="11"/>
          </p:nvPr>
        </p:nvSpPr>
        <p:spPr>
          <a:ln/>
        </p:spPr>
        <p:txBody>
          <a:bodyPr/>
          <a:lstStyle>
            <a:lvl1pPr>
              <a:defRPr/>
            </a:lvl1pPr>
          </a:lstStyle>
          <a:p>
            <a:pPr>
              <a:defRPr/>
            </a:pPr>
            <a:endParaRPr lang="en-US"/>
          </a:p>
        </p:txBody>
      </p:sp>
      <p:sp>
        <p:nvSpPr>
          <p:cNvPr id="7" name="Rectangle 27"/>
          <p:cNvSpPr>
            <a:spLocks noGrp="1" noChangeArrowheads="1"/>
          </p:cNvSpPr>
          <p:nvPr>
            <p:ph type="sldNum" sz="quarter" idx="12"/>
          </p:nvPr>
        </p:nvSpPr>
        <p:spPr>
          <a:ln/>
        </p:spPr>
        <p:txBody>
          <a:bodyPr/>
          <a:lstStyle>
            <a:lvl1pPr>
              <a:defRPr/>
            </a:lvl1pPr>
          </a:lstStyle>
          <a:p>
            <a:pPr>
              <a:defRPr/>
            </a:pPr>
            <a:fld id="{437121EC-AD6D-4FA5-9588-A2FDFC4514A2}" type="slidenum">
              <a:rPr lang="en-US"/>
              <a:pPr>
                <a:defRPr/>
              </a:pPr>
              <a:t>‹#›</a:t>
            </a:fld>
            <a:endParaRPr 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7"/>
          <p:cNvSpPr>
            <a:spLocks noGrp="1" noChangeArrowheads="1"/>
          </p:cNvSpPr>
          <p:nvPr>
            <p:ph type="sldNum" sz="quarter" idx="12"/>
          </p:nvPr>
        </p:nvSpPr>
        <p:spPr>
          <a:ln/>
        </p:spPr>
        <p:txBody>
          <a:bodyPr/>
          <a:lstStyle>
            <a:lvl1pPr>
              <a:defRPr/>
            </a:lvl1pPr>
          </a:lstStyle>
          <a:p>
            <a:pPr>
              <a:defRPr/>
            </a:pPr>
            <a:fld id="{B815E7EF-A411-44A7-9096-B463E4B6E71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422435442"/>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C07C882B-66F5-44D5-A647-C39CFF0D3D2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73580510"/>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4FC12786-D608-41CC-B2F4-BB26A37A8C8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987179595"/>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4F4C6422-19C1-4717-AB50-D43DEA0CE23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05125952"/>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028700"/>
            <a:ext cx="1943100" cy="5257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028700"/>
            <a:ext cx="5676900" cy="5257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033BB5A9-9721-4868-ACC5-81B51DDB0BC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344160752"/>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10287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21717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85800" y="43053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21717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7"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8" name="Rectangle 27"/>
          <p:cNvSpPr>
            <a:spLocks noGrp="1" noChangeArrowheads="1"/>
          </p:cNvSpPr>
          <p:nvPr>
            <p:ph type="sldNum" sz="quarter" idx="12"/>
          </p:nvPr>
        </p:nvSpPr>
        <p:spPr>
          <a:ln/>
        </p:spPr>
        <p:txBody>
          <a:bodyPr/>
          <a:lstStyle>
            <a:lvl1pPr>
              <a:defRPr/>
            </a:lvl1pPr>
          </a:lstStyle>
          <a:p>
            <a:pPr>
              <a:defRPr/>
            </a:pPr>
            <a:fld id="{6748CE8D-1DC1-4A8B-8FF2-7E038B3F881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237479471"/>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10287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21717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21717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053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053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7"/>
          <p:cNvSpPr>
            <a:spLocks noGrp="1" noChangeArrowheads="1"/>
          </p:cNvSpPr>
          <p:nvPr>
            <p:ph type="sldNum" sz="quarter" idx="12"/>
          </p:nvPr>
        </p:nvSpPr>
        <p:spPr>
          <a:ln/>
        </p:spPr>
        <p:txBody>
          <a:bodyPr/>
          <a:lstStyle>
            <a:lvl1pPr>
              <a:defRPr/>
            </a:lvl1pPr>
          </a:lstStyle>
          <a:p>
            <a:pPr>
              <a:defRPr/>
            </a:pPr>
            <a:fld id="{7CB11E9C-F79E-4A6F-8773-DA5B46FAF63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744205917"/>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0287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21717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21717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3053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7"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8" name="Rectangle 27"/>
          <p:cNvSpPr>
            <a:spLocks noGrp="1" noChangeArrowheads="1"/>
          </p:cNvSpPr>
          <p:nvPr>
            <p:ph type="sldNum" sz="quarter" idx="12"/>
          </p:nvPr>
        </p:nvSpPr>
        <p:spPr>
          <a:ln/>
        </p:spPr>
        <p:txBody>
          <a:bodyPr/>
          <a:lstStyle>
            <a:lvl1pPr>
              <a:defRPr/>
            </a:lvl1pPr>
          </a:lstStyle>
          <a:p>
            <a:pPr>
              <a:defRPr/>
            </a:pPr>
            <a:fld id="{E538FEF9-3B1F-4CB3-931C-9F957D51E9FA}"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76019157"/>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0287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1717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21717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3053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7"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8" name="Rectangle 27"/>
          <p:cNvSpPr>
            <a:spLocks noGrp="1" noChangeArrowheads="1"/>
          </p:cNvSpPr>
          <p:nvPr>
            <p:ph type="sldNum" sz="quarter" idx="12"/>
          </p:nvPr>
        </p:nvSpPr>
        <p:spPr>
          <a:ln/>
        </p:spPr>
        <p:txBody>
          <a:bodyPr/>
          <a:lstStyle>
            <a:lvl1pPr>
              <a:defRPr/>
            </a:lvl1pPr>
          </a:lstStyle>
          <a:p>
            <a:pPr>
              <a:defRPr/>
            </a:pPr>
            <a:fld id="{74C02155-A15C-4787-B68F-BDCFCF06DAA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479365148"/>
      </p:ext>
    </p:extLst>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p>
        </p:txBody>
      </p:sp>
      <p:sp>
        <p:nvSpPr>
          <p:cNvPr id="6" name="Rectangle 26"/>
          <p:cNvSpPr>
            <a:spLocks noGrp="1" noChangeArrowheads="1"/>
          </p:cNvSpPr>
          <p:nvPr>
            <p:ph type="ftr" sz="quarter" idx="11"/>
          </p:nvPr>
        </p:nvSpPr>
        <p:spPr>
          <a:ln/>
        </p:spPr>
        <p:txBody>
          <a:bodyPr/>
          <a:lstStyle>
            <a:lvl1pPr>
              <a:defRPr/>
            </a:lvl1pPr>
          </a:lstStyle>
          <a:p>
            <a:pPr>
              <a:defRPr/>
            </a:pPr>
            <a:endParaRPr lang="en-US"/>
          </a:p>
        </p:txBody>
      </p:sp>
      <p:sp>
        <p:nvSpPr>
          <p:cNvPr id="7" name="Rectangle 27"/>
          <p:cNvSpPr>
            <a:spLocks noGrp="1" noChangeArrowheads="1"/>
          </p:cNvSpPr>
          <p:nvPr>
            <p:ph type="sldNum" sz="quarter" idx="12"/>
          </p:nvPr>
        </p:nvSpPr>
        <p:spPr>
          <a:ln/>
        </p:spPr>
        <p:txBody>
          <a:bodyPr/>
          <a:lstStyle>
            <a:lvl1pPr>
              <a:defRPr/>
            </a:lvl1pPr>
          </a:lstStyle>
          <a:p>
            <a:pPr>
              <a:defRPr/>
            </a:pPr>
            <a:fld id="{C451D051-EFBE-4C28-8B00-934B0B7BF947}" type="slidenum">
              <a:rPr lang="en-US"/>
              <a:pPr>
                <a:defRPr/>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jpeg"/><Relationship Id="rId2" Type="http://schemas.openxmlformats.org/officeDocument/2006/relationships/slideLayout" Target="../slideLayouts/slideLayout13.xml"/><Relationship Id="rId16" Type="http://schemas.openxmlformats.org/officeDocument/2006/relationships/theme" Target="../theme/theme2.xml"/><Relationship Id="rId20"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3.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image" Target="../media/image2.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image" Target="../media/image1.jpeg"/><Relationship Id="rId2" Type="http://schemas.openxmlformats.org/officeDocument/2006/relationships/slideLayout" Target="../slideLayouts/slideLayout28.xml"/><Relationship Id="rId16" Type="http://schemas.openxmlformats.org/officeDocument/2006/relationships/theme" Target="../theme/theme3.xml"/><Relationship Id="rId20" Type="http://schemas.openxmlformats.org/officeDocument/2006/relationships/image" Target="../media/image4.pn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image" Target="../media/image3.png"/><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image" Target="../media/image2.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image" Target="../media/image1.jpeg"/><Relationship Id="rId2" Type="http://schemas.openxmlformats.org/officeDocument/2006/relationships/slideLayout" Target="../slideLayouts/slideLayout43.xml"/><Relationship Id="rId16" Type="http://schemas.openxmlformats.org/officeDocument/2006/relationships/theme" Target="../theme/theme4.xml"/><Relationship Id="rId20" Type="http://schemas.openxmlformats.org/officeDocument/2006/relationships/image" Target="../media/image4.png"/><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image" Target="../media/image3.png"/><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theme" Target="../theme/theme5.xml"/><Relationship Id="rId3" Type="http://schemas.openxmlformats.org/officeDocument/2006/relationships/slideLayout" Target="../slideLayouts/slideLayout59.xml"/><Relationship Id="rId21" Type="http://schemas.openxmlformats.org/officeDocument/2006/relationships/image" Target="../media/image3.png"/><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image" Target="../media/image2.png"/><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19" Type="http://schemas.openxmlformats.org/officeDocument/2006/relationships/image" Target="../media/image1.jpeg"/><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image" Target="../media/image2.png"/><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image" Target="../media/image1.jpeg"/><Relationship Id="rId2" Type="http://schemas.openxmlformats.org/officeDocument/2006/relationships/slideLayout" Target="../slideLayouts/slideLayout75.xml"/><Relationship Id="rId16" Type="http://schemas.openxmlformats.org/officeDocument/2006/relationships/theme" Target="../theme/theme6.xml"/><Relationship Id="rId20" Type="http://schemas.openxmlformats.org/officeDocument/2006/relationships/image" Target="../media/image4.png"/><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10" Type="http://schemas.openxmlformats.org/officeDocument/2006/relationships/slideLayout" Target="../slideLayouts/slideLayout83.xml"/><Relationship Id="rId19" Type="http://schemas.openxmlformats.org/officeDocument/2006/relationships/image" Target="../media/image3.png"/><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White">
      <p:bgPr>
        <a:gradFill rotWithShape="0">
          <a:gsLst>
            <a:gs pos="0">
              <a:srgbClr val="949D84"/>
            </a:gs>
            <a:gs pos="50000">
              <a:srgbClr val="C3CEAE"/>
            </a:gs>
            <a:gs pos="100000">
              <a:srgbClr val="949D84"/>
            </a:gs>
          </a:gsLst>
          <a:lin ang="2700000" scaled="1"/>
        </a:gradFill>
        <a:effectLst/>
      </p:bgPr>
    </p:bg>
    <p:spTree>
      <p:nvGrpSpPr>
        <p:cNvPr id="1" name=""/>
        <p:cNvGrpSpPr/>
        <p:nvPr/>
      </p:nvGrpSpPr>
      <p:grpSpPr>
        <a:xfrm>
          <a:off x="0" y="0"/>
          <a:ext cx="0" cy="0"/>
          <a:chOff x="0" y="0"/>
          <a:chExt cx="0" cy="0"/>
        </a:xfrm>
      </p:grpSpPr>
      <p:sp>
        <p:nvSpPr>
          <p:cNvPr id="1026" name="Rectangle 23"/>
          <p:cNvSpPr>
            <a:spLocks noGrp="1" noChangeArrowheads="1"/>
          </p:cNvSpPr>
          <p:nvPr>
            <p:ph type="title"/>
          </p:nvPr>
        </p:nvSpPr>
        <p:spPr bwMode="auto">
          <a:xfrm>
            <a:off x="685800" y="10287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24"/>
          <p:cNvSpPr>
            <a:spLocks noGrp="1" noChangeArrowheads="1"/>
          </p:cNvSpPr>
          <p:nvPr>
            <p:ph type="body" idx="1"/>
          </p:nvPr>
        </p:nvSpPr>
        <p:spPr bwMode="auto">
          <a:xfrm>
            <a:off x="685800" y="21717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4105"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1"/>
                </a:solidFill>
              </a:defRPr>
            </a:lvl1pPr>
          </a:lstStyle>
          <a:p>
            <a:pPr>
              <a:defRPr/>
            </a:pPr>
            <a:endParaRPr lang="en-US"/>
          </a:p>
        </p:txBody>
      </p:sp>
      <p:sp>
        <p:nvSpPr>
          <p:cNvPr id="174106"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1"/>
                </a:solidFill>
              </a:defRPr>
            </a:lvl1pPr>
          </a:lstStyle>
          <a:p>
            <a:pPr>
              <a:defRPr/>
            </a:pPr>
            <a:endParaRPr lang="en-US"/>
          </a:p>
        </p:txBody>
      </p:sp>
      <p:sp>
        <p:nvSpPr>
          <p:cNvPr id="174107"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1"/>
                </a:solidFill>
              </a:defRPr>
            </a:lvl1pPr>
          </a:lstStyle>
          <a:p>
            <a:pPr>
              <a:defRPr/>
            </a:pPr>
            <a:fld id="{C9E02D3B-E444-4C9B-A45B-057FB994A397}" type="slidenum">
              <a:rPr lang="en-US"/>
              <a:pPr>
                <a:defRPr/>
              </a:pPr>
              <a:t>‹#›</a:t>
            </a:fld>
            <a:endParaRPr lang="en-US"/>
          </a:p>
        </p:txBody>
      </p:sp>
      <p:pic>
        <p:nvPicPr>
          <p:cNvPr id="1031" name="Picture 28" descr="ir_banner"/>
          <p:cNvPicPr>
            <a:picLocks noChangeAspect="1" noChangeArrowheads="1"/>
          </p:cNvPicPr>
          <p:nvPr/>
        </p:nvPicPr>
        <p:blipFill>
          <a:blip r:embed="rId13" cstate="print">
            <a:lum bright="-10000" contrast="10000"/>
          </a:blip>
          <a:srcRect/>
          <a:stretch>
            <a:fillRect/>
          </a:stretch>
        </p:blipFill>
        <p:spPr bwMode="auto">
          <a:xfrm>
            <a:off x="0" y="0"/>
            <a:ext cx="7651750" cy="914400"/>
          </a:xfrm>
          <a:prstGeom prst="rect">
            <a:avLst/>
          </a:prstGeom>
          <a:noFill/>
          <a:ln w="9525">
            <a:noFill/>
            <a:miter lim="800000"/>
            <a:headEnd/>
            <a:tailEnd/>
          </a:ln>
        </p:spPr>
      </p:pic>
      <p:pic>
        <p:nvPicPr>
          <p:cNvPr id="1032" name="Picture 29" descr="NIRLogo"/>
          <p:cNvPicPr>
            <a:picLocks noChangeAspect="1" noChangeArrowheads="1"/>
          </p:cNvPicPr>
          <p:nvPr/>
        </p:nvPicPr>
        <p:blipFill>
          <a:blip r:embed="rId14" cstate="print"/>
          <a:srcRect/>
          <a:stretch>
            <a:fillRect/>
          </a:stretch>
        </p:blipFill>
        <p:spPr bwMode="auto">
          <a:xfrm>
            <a:off x="7669213" y="0"/>
            <a:ext cx="1474787" cy="914400"/>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3698"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ransition/>
  <p:txStyles>
    <p:titleStyle>
      <a:lvl1pPr algn="l" rtl="0" eaLnBrk="0" fontAlgn="base" hangingPunct="0">
        <a:spcBef>
          <a:spcPct val="0"/>
        </a:spcBef>
        <a:spcAft>
          <a:spcPct val="0"/>
        </a:spcAft>
        <a:defRPr sz="4400">
          <a:solidFill>
            <a:srgbClr val="003300"/>
          </a:solidFill>
          <a:latin typeface="+mj-lt"/>
          <a:ea typeface="+mj-ea"/>
          <a:cs typeface="+mj-cs"/>
        </a:defRPr>
      </a:lvl1pPr>
      <a:lvl2pPr algn="l" rtl="0" eaLnBrk="0" fontAlgn="base" hangingPunct="0">
        <a:spcBef>
          <a:spcPct val="0"/>
        </a:spcBef>
        <a:spcAft>
          <a:spcPct val="0"/>
        </a:spcAft>
        <a:defRPr sz="4400">
          <a:solidFill>
            <a:srgbClr val="003300"/>
          </a:solidFill>
          <a:latin typeface="Times New Roman" charset="0"/>
        </a:defRPr>
      </a:lvl2pPr>
      <a:lvl3pPr algn="l" rtl="0" eaLnBrk="0" fontAlgn="base" hangingPunct="0">
        <a:spcBef>
          <a:spcPct val="0"/>
        </a:spcBef>
        <a:spcAft>
          <a:spcPct val="0"/>
        </a:spcAft>
        <a:defRPr sz="4400">
          <a:solidFill>
            <a:srgbClr val="003300"/>
          </a:solidFill>
          <a:latin typeface="Times New Roman" charset="0"/>
        </a:defRPr>
      </a:lvl3pPr>
      <a:lvl4pPr algn="l" rtl="0" eaLnBrk="0" fontAlgn="base" hangingPunct="0">
        <a:spcBef>
          <a:spcPct val="0"/>
        </a:spcBef>
        <a:spcAft>
          <a:spcPct val="0"/>
        </a:spcAft>
        <a:defRPr sz="4400">
          <a:solidFill>
            <a:srgbClr val="003300"/>
          </a:solidFill>
          <a:latin typeface="Times New Roman" charset="0"/>
        </a:defRPr>
      </a:lvl4pPr>
      <a:lvl5pPr algn="l" rtl="0" eaLnBrk="0" fontAlgn="base" hangingPunct="0">
        <a:spcBef>
          <a:spcPct val="0"/>
        </a:spcBef>
        <a:spcAft>
          <a:spcPct val="0"/>
        </a:spcAft>
        <a:defRPr sz="4400">
          <a:solidFill>
            <a:srgbClr val="003300"/>
          </a:solidFill>
          <a:latin typeface="Times New Roman" charset="0"/>
        </a:defRPr>
      </a:lvl5pPr>
      <a:lvl6pPr marL="457200" algn="l" rtl="0" fontAlgn="base">
        <a:spcBef>
          <a:spcPct val="0"/>
        </a:spcBef>
        <a:spcAft>
          <a:spcPct val="0"/>
        </a:spcAft>
        <a:defRPr sz="4400">
          <a:solidFill>
            <a:srgbClr val="003300"/>
          </a:solidFill>
          <a:latin typeface="Times New Roman" charset="0"/>
        </a:defRPr>
      </a:lvl6pPr>
      <a:lvl7pPr marL="914400" algn="l" rtl="0" fontAlgn="base">
        <a:spcBef>
          <a:spcPct val="0"/>
        </a:spcBef>
        <a:spcAft>
          <a:spcPct val="0"/>
        </a:spcAft>
        <a:defRPr sz="4400">
          <a:solidFill>
            <a:srgbClr val="003300"/>
          </a:solidFill>
          <a:latin typeface="Times New Roman" charset="0"/>
        </a:defRPr>
      </a:lvl7pPr>
      <a:lvl8pPr marL="1371600" algn="l" rtl="0" fontAlgn="base">
        <a:spcBef>
          <a:spcPct val="0"/>
        </a:spcBef>
        <a:spcAft>
          <a:spcPct val="0"/>
        </a:spcAft>
        <a:defRPr sz="4400">
          <a:solidFill>
            <a:srgbClr val="003300"/>
          </a:solidFill>
          <a:latin typeface="Times New Roman" charset="0"/>
        </a:defRPr>
      </a:lvl8pPr>
      <a:lvl9pPr marL="1828800" algn="l" rtl="0" fontAlgn="base">
        <a:spcBef>
          <a:spcPct val="0"/>
        </a:spcBef>
        <a:spcAft>
          <a:spcPct val="0"/>
        </a:spcAft>
        <a:defRPr sz="4400">
          <a:solidFill>
            <a:srgbClr val="003300"/>
          </a:solidFill>
          <a:latin typeface="Times New Roman"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Blip>
          <a:blip r:embed="rId15"/>
        </a:buBlip>
        <a:defRPr sz="3200">
          <a:solidFill>
            <a:schemeClr val="bg2"/>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itchFamily="2" charset="2"/>
        <a:buBlip>
          <a:blip r:embed="rId16"/>
        </a:buBlip>
        <a:defRPr sz="2800">
          <a:solidFill>
            <a:schemeClr val="bg2"/>
          </a:solidFill>
          <a:latin typeface="+mn-lt"/>
        </a:defRPr>
      </a:lvl2pPr>
      <a:lvl3pPr marL="1143000" indent="-228600" algn="l" rtl="0" eaLnBrk="0" fontAlgn="base" hangingPunct="0">
        <a:spcBef>
          <a:spcPct val="20000"/>
        </a:spcBef>
        <a:spcAft>
          <a:spcPct val="0"/>
        </a:spcAft>
        <a:buClr>
          <a:schemeClr val="hlink"/>
        </a:buClr>
        <a:buSzPct val="60000"/>
        <a:buFont typeface="Wingdings" pitchFamily="2" charset="2"/>
        <a:buChar char="l"/>
        <a:defRPr sz="2400">
          <a:solidFill>
            <a:schemeClr val="bg2"/>
          </a:solidFill>
          <a:latin typeface="+mn-lt"/>
        </a:defRPr>
      </a:lvl3pPr>
      <a:lvl4pPr marL="1600200" indent="-228600" algn="l" rtl="0" eaLnBrk="0" fontAlgn="base" hangingPunct="0">
        <a:spcBef>
          <a:spcPct val="20000"/>
        </a:spcBef>
        <a:spcAft>
          <a:spcPct val="0"/>
        </a:spcAft>
        <a:buChar char="•"/>
        <a:defRPr sz="2000">
          <a:solidFill>
            <a:schemeClr val="bg2"/>
          </a:solidFill>
          <a:latin typeface="+mn-lt"/>
        </a:defRPr>
      </a:lvl4pPr>
      <a:lvl5pPr marL="2057400" indent="-228600" algn="l" rtl="0" eaLnBrk="0" fontAlgn="base" hangingPunct="0">
        <a:spcBef>
          <a:spcPct val="20000"/>
        </a:spcBef>
        <a:spcAft>
          <a:spcPct val="0"/>
        </a:spcAft>
        <a:buChar char="–"/>
        <a:defRPr sz="2000">
          <a:solidFill>
            <a:schemeClr val="bg2"/>
          </a:solidFill>
          <a:latin typeface="+mn-lt"/>
        </a:defRPr>
      </a:lvl5pPr>
      <a:lvl6pPr marL="2514600" indent="-228600" algn="l" rtl="0" fontAlgn="base">
        <a:spcBef>
          <a:spcPct val="20000"/>
        </a:spcBef>
        <a:spcAft>
          <a:spcPct val="0"/>
        </a:spcAft>
        <a:buChar char="–"/>
        <a:defRPr sz="2000">
          <a:solidFill>
            <a:schemeClr val="bg2"/>
          </a:solidFill>
          <a:latin typeface="+mn-lt"/>
        </a:defRPr>
      </a:lvl6pPr>
      <a:lvl7pPr marL="2971800" indent="-228600" algn="l" rtl="0" fontAlgn="base">
        <a:spcBef>
          <a:spcPct val="20000"/>
        </a:spcBef>
        <a:spcAft>
          <a:spcPct val="0"/>
        </a:spcAft>
        <a:buChar char="–"/>
        <a:defRPr sz="2000">
          <a:solidFill>
            <a:schemeClr val="bg2"/>
          </a:solidFill>
          <a:latin typeface="+mn-lt"/>
        </a:defRPr>
      </a:lvl7pPr>
      <a:lvl8pPr marL="3429000" indent="-228600" algn="l" rtl="0" fontAlgn="base">
        <a:spcBef>
          <a:spcPct val="20000"/>
        </a:spcBef>
        <a:spcAft>
          <a:spcPct val="0"/>
        </a:spcAft>
        <a:buChar char="–"/>
        <a:defRPr sz="2000">
          <a:solidFill>
            <a:schemeClr val="bg2"/>
          </a:solidFill>
          <a:latin typeface="+mn-lt"/>
        </a:defRPr>
      </a:lvl8pPr>
      <a:lvl9pPr marL="3886200" indent="-228600" algn="l" rtl="0" fontAlgn="base">
        <a:spcBef>
          <a:spcPct val="20000"/>
        </a:spcBef>
        <a:spcAft>
          <a:spcPct val="0"/>
        </a:spcAft>
        <a:buChar char="–"/>
        <a:defRPr sz="20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grayWhite">
      <p:bgPr>
        <a:gradFill rotWithShape="0">
          <a:gsLst>
            <a:gs pos="0">
              <a:srgbClr val="949D84"/>
            </a:gs>
            <a:gs pos="50000">
              <a:srgbClr val="C3CEAE"/>
            </a:gs>
            <a:gs pos="100000">
              <a:srgbClr val="949D84"/>
            </a:gs>
          </a:gsLst>
          <a:lin ang="2700000" scaled="1"/>
        </a:gradFill>
        <a:effectLst/>
      </p:bgPr>
    </p:bg>
    <p:spTree>
      <p:nvGrpSpPr>
        <p:cNvPr id="1" name=""/>
        <p:cNvGrpSpPr/>
        <p:nvPr/>
      </p:nvGrpSpPr>
      <p:grpSpPr>
        <a:xfrm>
          <a:off x="0" y="0"/>
          <a:ext cx="0" cy="0"/>
          <a:chOff x="0" y="0"/>
          <a:chExt cx="0" cy="0"/>
        </a:xfrm>
      </p:grpSpPr>
      <p:sp>
        <p:nvSpPr>
          <p:cNvPr id="3074" name="Rectangle 23"/>
          <p:cNvSpPr>
            <a:spLocks noGrp="1" noChangeArrowheads="1"/>
          </p:cNvSpPr>
          <p:nvPr>
            <p:ph type="title"/>
          </p:nvPr>
        </p:nvSpPr>
        <p:spPr bwMode="auto">
          <a:xfrm>
            <a:off x="685800" y="10287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075" name="Rectangle 24"/>
          <p:cNvSpPr>
            <a:spLocks noGrp="1" noChangeArrowheads="1"/>
          </p:cNvSpPr>
          <p:nvPr>
            <p:ph type="body" idx="1"/>
          </p:nvPr>
        </p:nvSpPr>
        <p:spPr bwMode="auto">
          <a:xfrm>
            <a:off x="685800" y="21717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4105"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1"/>
                </a:solidFill>
              </a:defRPr>
            </a:lvl1pPr>
          </a:lstStyle>
          <a:p>
            <a:pPr>
              <a:defRPr/>
            </a:pPr>
            <a:endParaRPr lang="en-US">
              <a:solidFill>
                <a:srgbClr val="EAEAEA"/>
              </a:solidFill>
              <a:latin typeface="Times New Roman" pitchFamily="18" charset="0"/>
            </a:endParaRPr>
          </a:p>
        </p:txBody>
      </p:sp>
      <p:sp>
        <p:nvSpPr>
          <p:cNvPr id="174106"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1"/>
                </a:solidFill>
              </a:defRPr>
            </a:lvl1pPr>
          </a:lstStyle>
          <a:p>
            <a:pPr>
              <a:defRPr/>
            </a:pPr>
            <a:endParaRPr lang="en-US">
              <a:solidFill>
                <a:srgbClr val="EAEAEA"/>
              </a:solidFill>
              <a:latin typeface="Times New Roman" pitchFamily="18" charset="0"/>
            </a:endParaRPr>
          </a:p>
        </p:txBody>
      </p:sp>
      <p:sp>
        <p:nvSpPr>
          <p:cNvPr id="174107"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1"/>
                </a:solidFill>
              </a:defRPr>
            </a:lvl1pPr>
          </a:lstStyle>
          <a:p>
            <a:pPr>
              <a:defRPr/>
            </a:pPr>
            <a:fld id="{DEAB5524-3E89-4B92-8706-12A3CDFC6DBB}" type="slidenum">
              <a:rPr lang="en-US">
                <a:solidFill>
                  <a:srgbClr val="EAEAEA"/>
                </a:solidFill>
                <a:latin typeface="Times New Roman" pitchFamily="18" charset="0"/>
              </a:rPr>
              <a:pPr>
                <a:defRPr/>
              </a:pPr>
              <a:t>‹#›</a:t>
            </a:fld>
            <a:endParaRPr lang="en-US">
              <a:solidFill>
                <a:srgbClr val="EAEAEA"/>
              </a:solidFill>
              <a:latin typeface="Times New Roman" pitchFamily="18" charset="0"/>
            </a:endParaRPr>
          </a:p>
        </p:txBody>
      </p:sp>
      <p:pic>
        <p:nvPicPr>
          <p:cNvPr id="3079" name="Picture 28" descr="ir_banner"/>
          <p:cNvPicPr>
            <a:picLocks noChangeAspect="1" noChangeArrowheads="1"/>
          </p:cNvPicPr>
          <p:nvPr/>
        </p:nvPicPr>
        <p:blipFill>
          <a:blip r:embed="rId17" cstate="print">
            <a:lum bright="-4000" contrast="10000"/>
          </a:blip>
          <a:srcRect/>
          <a:stretch>
            <a:fillRect/>
          </a:stretch>
        </p:blipFill>
        <p:spPr bwMode="auto">
          <a:xfrm>
            <a:off x="0" y="0"/>
            <a:ext cx="7651750" cy="914400"/>
          </a:xfrm>
          <a:prstGeom prst="rect">
            <a:avLst/>
          </a:prstGeom>
          <a:noFill/>
          <a:ln w="9525">
            <a:noFill/>
            <a:miter lim="800000"/>
            <a:headEnd/>
            <a:tailEnd/>
          </a:ln>
        </p:spPr>
      </p:pic>
      <p:pic>
        <p:nvPicPr>
          <p:cNvPr id="3080" name="Picture 29" descr="NIRLogo"/>
          <p:cNvPicPr>
            <a:picLocks noChangeAspect="1" noChangeArrowheads="1"/>
          </p:cNvPicPr>
          <p:nvPr/>
        </p:nvPicPr>
        <p:blipFill>
          <a:blip r:embed="rId18" cstate="print">
            <a:lum bright="12000"/>
          </a:blip>
          <a:srcRect/>
          <a:stretch>
            <a:fillRect/>
          </a:stretch>
        </p:blipFill>
        <p:spPr bwMode="auto">
          <a:xfrm>
            <a:off x="7669213" y="0"/>
            <a:ext cx="1474787" cy="914400"/>
          </a:xfrm>
          <a:prstGeom prst="rect">
            <a:avLst/>
          </a:prstGeom>
          <a:noFill/>
          <a:ln w="9525">
            <a:noFill/>
            <a:miter lim="800000"/>
            <a:headEnd/>
            <a:tailEnd/>
          </a:ln>
        </p:spPr>
      </p:pic>
    </p:spTree>
    <p:extLst>
      <p:ext uri="{BB962C8B-B14F-4D97-AF65-F5344CB8AC3E}">
        <p14:creationId xmlns:p14="http://schemas.microsoft.com/office/powerpoint/2010/main" val="3316339428"/>
      </p:ext>
    </p:extLst>
  </p:cSld>
  <p:clrMap bg1="dk2" tx1="lt1" bg2="dk1"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Lst>
  <p:transition/>
  <p:txStyles>
    <p:titleStyle>
      <a:lvl1pPr algn="l" rtl="0" eaLnBrk="0" fontAlgn="base" hangingPunct="0">
        <a:spcBef>
          <a:spcPct val="0"/>
        </a:spcBef>
        <a:spcAft>
          <a:spcPct val="0"/>
        </a:spcAft>
        <a:defRPr sz="4400">
          <a:solidFill>
            <a:srgbClr val="003300"/>
          </a:solidFill>
          <a:latin typeface="+mj-lt"/>
          <a:ea typeface="+mj-ea"/>
          <a:cs typeface="+mj-cs"/>
        </a:defRPr>
      </a:lvl1pPr>
      <a:lvl2pPr algn="l" rtl="0" eaLnBrk="0" fontAlgn="base" hangingPunct="0">
        <a:spcBef>
          <a:spcPct val="0"/>
        </a:spcBef>
        <a:spcAft>
          <a:spcPct val="0"/>
        </a:spcAft>
        <a:defRPr sz="4400">
          <a:solidFill>
            <a:srgbClr val="003300"/>
          </a:solidFill>
          <a:latin typeface="Times New Roman" pitchFamily="18" charset="0"/>
        </a:defRPr>
      </a:lvl2pPr>
      <a:lvl3pPr algn="l" rtl="0" eaLnBrk="0" fontAlgn="base" hangingPunct="0">
        <a:spcBef>
          <a:spcPct val="0"/>
        </a:spcBef>
        <a:spcAft>
          <a:spcPct val="0"/>
        </a:spcAft>
        <a:defRPr sz="4400">
          <a:solidFill>
            <a:srgbClr val="003300"/>
          </a:solidFill>
          <a:latin typeface="Times New Roman" pitchFamily="18" charset="0"/>
        </a:defRPr>
      </a:lvl3pPr>
      <a:lvl4pPr algn="l" rtl="0" eaLnBrk="0" fontAlgn="base" hangingPunct="0">
        <a:spcBef>
          <a:spcPct val="0"/>
        </a:spcBef>
        <a:spcAft>
          <a:spcPct val="0"/>
        </a:spcAft>
        <a:defRPr sz="4400">
          <a:solidFill>
            <a:srgbClr val="003300"/>
          </a:solidFill>
          <a:latin typeface="Times New Roman" pitchFamily="18" charset="0"/>
        </a:defRPr>
      </a:lvl4pPr>
      <a:lvl5pPr algn="l" rtl="0" eaLnBrk="0" fontAlgn="base" hangingPunct="0">
        <a:spcBef>
          <a:spcPct val="0"/>
        </a:spcBef>
        <a:spcAft>
          <a:spcPct val="0"/>
        </a:spcAft>
        <a:defRPr sz="4400">
          <a:solidFill>
            <a:srgbClr val="003300"/>
          </a:solidFill>
          <a:latin typeface="Times New Roman" pitchFamily="18" charset="0"/>
        </a:defRPr>
      </a:lvl5pPr>
      <a:lvl6pPr marL="457200" algn="l" rtl="0" fontAlgn="base">
        <a:spcBef>
          <a:spcPct val="0"/>
        </a:spcBef>
        <a:spcAft>
          <a:spcPct val="0"/>
        </a:spcAft>
        <a:defRPr sz="4400">
          <a:solidFill>
            <a:srgbClr val="003300"/>
          </a:solidFill>
          <a:latin typeface="Times New Roman" pitchFamily="18" charset="0"/>
        </a:defRPr>
      </a:lvl6pPr>
      <a:lvl7pPr marL="914400" algn="l" rtl="0" fontAlgn="base">
        <a:spcBef>
          <a:spcPct val="0"/>
        </a:spcBef>
        <a:spcAft>
          <a:spcPct val="0"/>
        </a:spcAft>
        <a:defRPr sz="4400">
          <a:solidFill>
            <a:srgbClr val="003300"/>
          </a:solidFill>
          <a:latin typeface="Times New Roman" pitchFamily="18" charset="0"/>
        </a:defRPr>
      </a:lvl7pPr>
      <a:lvl8pPr marL="1371600" algn="l" rtl="0" fontAlgn="base">
        <a:spcBef>
          <a:spcPct val="0"/>
        </a:spcBef>
        <a:spcAft>
          <a:spcPct val="0"/>
        </a:spcAft>
        <a:defRPr sz="4400">
          <a:solidFill>
            <a:srgbClr val="003300"/>
          </a:solidFill>
          <a:latin typeface="Times New Roman" pitchFamily="18" charset="0"/>
        </a:defRPr>
      </a:lvl8pPr>
      <a:lvl9pPr marL="1828800" algn="l" rtl="0" fontAlgn="base">
        <a:spcBef>
          <a:spcPct val="0"/>
        </a:spcBef>
        <a:spcAft>
          <a:spcPct val="0"/>
        </a:spcAft>
        <a:defRPr sz="4400">
          <a:solidFill>
            <a:srgbClr val="003300"/>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Blip>
          <a:blip r:embed="rId19"/>
        </a:buBlip>
        <a:defRPr sz="3200">
          <a:solidFill>
            <a:schemeClr val="bg2"/>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itchFamily="2" charset="2"/>
        <a:buBlip>
          <a:blip r:embed="rId20"/>
        </a:buBlip>
        <a:defRPr sz="2800">
          <a:solidFill>
            <a:schemeClr val="bg2"/>
          </a:solidFill>
          <a:latin typeface="+mn-lt"/>
        </a:defRPr>
      </a:lvl2pPr>
      <a:lvl3pPr marL="1143000" indent="-228600" algn="l" rtl="0" eaLnBrk="0" fontAlgn="base" hangingPunct="0">
        <a:spcBef>
          <a:spcPct val="20000"/>
        </a:spcBef>
        <a:spcAft>
          <a:spcPct val="0"/>
        </a:spcAft>
        <a:buClr>
          <a:schemeClr val="hlink"/>
        </a:buClr>
        <a:buSzPct val="60000"/>
        <a:buFont typeface="Wingdings" pitchFamily="2" charset="2"/>
        <a:buChar char="l"/>
        <a:defRPr sz="2400">
          <a:solidFill>
            <a:schemeClr val="bg2"/>
          </a:solidFill>
          <a:latin typeface="+mn-lt"/>
        </a:defRPr>
      </a:lvl3pPr>
      <a:lvl4pPr marL="1600200" indent="-228600" algn="l" rtl="0" eaLnBrk="0" fontAlgn="base" hangingPunct="0">
        <a:spcBef>
          <a:spcPct val="20000"/>
        </a:spcBef>
        <a:spcAft>
          <a:spcPct val="0"/>
        </a:spcAft>
        <a:buChar char="•"/>
        <a:defRPr sz="2000">
          <a:solidFill>
            <a:schemeClr val="bg2"/>
          </a:solidFill>
          <a:latin typeface="+mn-lt"/>
        </a:defRPr>
      </a:lvl4pPr>
      <a:lvl5pPr marL="2057400" indent="-228600" algn="l" rtl="0" eaLnBrk="0" fontAlgn="base" hangingPunct="0">
        <a:spcBef>
          <a:spcPct val="20000"/>
        </a:spcBef>
        <a:spcAft>
          <a:spcPct val="0"/>
        </a:spcAft>
        <a:buChar char="–"/>
        <a:defRPr sz="2000">
          <a:solidFill>
            <a:schemeClr val="bg2"/>
          </a:solidFill>
          <a:latin typeface="+mn-lt"/>
        </a:defRPr>
      </a:lvl5pPr>
      <a:lvl6pPr marL="2514600" indent="-228600" algn="l" rtl="0" fontAlgn="base">
        <a:spcBef>
          <a:spcPct val="20000"/>
        </a:spcBef>
        <a:spcAft>
          <a:spcPct val="0"/>
        </a:spcAft>
        <a:buChar char="–"/>
        <a:defRPr sz="2000">
          <a:solidFill>
            <a:schemeClr val="bg2"/>
          </a:solidFill>
          <a:latin typeface="+mn-lt"/>
        </a:defRPr>
      </a:lvl6pPr>
      <a:lvl7pPr marL="2971800" indent="-228600" algn="l" rtl="0" fontAlgn="base">
        <a:spcBef>
          <a:spcPct val="20000"/>
        </a:spcBef>
        <a:spcAft>
          <a:spcPct val="0"/>
        </a:spcAft>
        <a:buChar char="–"/>
        <a:defRPr sz="2000">
          <a:solidFill>
            <a:schemeClr val="bg2"/>
          </a:solidFill>
          <a:latin typeface="+mn-lt"/>
        </a:defRPr>
      </a:lvl7pPr>
      <a:lvl8pPr marL="3429000" indent="-228600" algn="l" rtl="0" fontAlgn="base">
        <a:spcBef>
          <a:spcPct val="20000"/>
        </a:spcBef>
        <a:spcAft>
          <a:spcPct val="0"/>
        </a:spcAft>
        <a:buChar char="–"/>
        <a:defRPr sz="2000">
          <a:solidFill>
            <a:schemeClr val="bg2"/>
          </a:solidFill>
          <a:latin typeface="+mn-lt"/>
        </a:defRPr>
      </a:lvl8pPr>
      <a:lvl9pPr marL="3886200" indent="-228600" algn="l" rtl="0" fontAlgn="base">
        <a:spcBef>
          <a:spcPct val="20000"/>
        </a:spcBef>
        <a:spcAft>
          <a:spcPct val="0"/>
        </a:spcAft>
        <a:buChar char="–"/>
        <a:defRPr sz="20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grayWhite">
      <p:bgPr>
        <a:gradFill rotWithShape="0">
          <a:gsLst>
            <a:gs pos="0">
              <a:srgbClr val="949D84"/>
            </a:gs>
            <a:gs pos="50000">
              <a:srgbClr val="C3CEAE"/>
            </a:gs>
            <a:gs pos="100000">
              <a:srgbClr val="949D84"/>
            </a:gs>
          </a:gsLst>
          <a:lin ang="2700000" scaled="1"/>
        </a:gradFill>
        <a:effectLst/>
      </p:bgPr>
    </p:bg>
    <p:spTree>
      <p:nvGrpSpPr>
        <p:cNvPr id="1" name=""/>
        <p:cNvGrpSpPr/>
        <p:nvPr/>
      </p:nvGrpSpPr>
      <p:grpSpPr>
        <a:xfrm>
          <a:off x="0" y="0"/>
          <a:ext cx="0" cy="0"/>
          <a:chOff x="0" y="0"/>
          <a:chExt cx="0" cy="0"/>
        </a:xfrm>
      </p:grpSpPr>
      <p:sp>
        <p:nvSpPr>
          <p:cNvPr id="3074" name="Rectangle 23"/>
          <p:cNvSpPr>
            <a:spLocks noGrp="1" noChangeArrowheads="1"/>
          </p:cNvSpPr>
          <p:nvPr>
            <p:ph type="title"/>
          </p:nvPr>
        </p:nvSpPr>
        <p:spPr bwMode="auto">
          <a:xfrm>
            <a:off x="685800" y="10287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075" name="Rectangle 24"/>
          <p:cNvSpPr>
            <a:spLocks noGrp="1" noChangeArrowheads="1"/>
          </p:cNvSpPr>
          <p:nvPr>
            <p:ph type="body" idx="1"/>
          </p:nvPr>
        </p:nvSpPr>
        <p:spPr bwMode="auto">
          <a:xfrm>
            <a:off x="685800" y="21717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4105"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1"/>
                </a:solidFill>
              </a:defRPr>
            </a:lvl1pPr>
          </a:lstStyle>
          <a:p>
            <a:pPr>
              <a:defRPr/>
            </a:pPr>
            <a:endParaRPr lang="en-US">
              <a:solidFill>
                <a:srgbClr val="EAEAEA"/>
              </a:solidFill>
              <a:latin typeface="Times New Roman" pitchFamily="18" charset="0"/>
            </a:endParaRPr>
          </a:p>
        </p:txBody>
      </p:sp>
      <p:sp>
        <p:nvSpPr>
          <p:cNvPr id="174106"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1"/>
                </a:solidFill>
              </a:defRPr>
            </a:lvl1pPr>
          </a:lstStyle>
          <a:p>
            <a:pPr>
              <a:defRPr/>
            </a:pPr>
            <a:endParaRPr lang="en-US">
              <a:solidFill>
                <a:srgbClr val="EAEAEA"/>
              </a:solidFill>
              <a:latin typeface="Times New Roman" pitchFamily="18" charset="0"/>
            </a:endParaRPr>
          </a:p>
        </p:txBody>
      </p:sp>
      <p:sp>
        <p:nvSpPr>
          <p:cNvPr id="174107"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1"/>
                </a:solidFill>
              </a:defRPr>
            </a:lvl1pPr>
          </a:lstStyle>
          <a:p>
            <a:pPr>
              <a:defRPr/>
            </a:pPr>
            <a:fld id="{DEAB5524-3E89-4B92-8706-12A3CDFC6DBB}" type="slidenum">
              <a:rPr lang="en-US">
                <a:solidFill>
                  <a:srgbClr val="EAEAEA"/>
                </a:solidFill>
                <a:latin typeface="Times New Roman" pitchFamily="18" charset="0"/>
              </a:rPr>
              <a:pPr>
                <a:defRPr/>
              </a:pPr>
              <a:t>‹#›</a:t>
            </a:fld>
            <a:endParaRPr lang="en-US">
              <a:solidFill>
                <a:srgbClr val="EAEAEA"/>
              </a:solidFill>
              <a:latin typeface="Times New Roman" pitchFamily="18" charset="0"/>
            </a:endParaRPr>
          </a:p>
        </p:txBody>
      </p:sp>
      <p:pic>
        <p:nvPicPr>
          <p:cNvPr id="3079" name="Picture 28" descr="ir_banner"/>
          <p:cNvPicPr>
            <a:picLocks noChangeAspect="1" noChangeArrowheads="1"/>
          </p:cNvPicPr>
          <p:nvPr/>
        </p:nvPicPr>
        <p:blipFill>
          <a:blip r:embed="rId17" cstate="print">
            <a:lum bright="-4000" contrast="10000"/>
          </a:blip>
          <a:srcRect/>
          <a:stretch>
            <a:fillRect/>
          </a:stretch>
        </p:blipFill>
        <p:spPr bwMode="auto">
          <a:xfrm>
            <a:off x="0" y="0"/>
            <a:ext cx="7651750" cy="914400"/>
          </a:xfrm>
          <a:prstGeom prst="rect">
            <a:avLst/>
          </a:prstGeom>
          <a:noFill/>
          <a:ln w="9525">
            <a:noFill/>
            <a:miter lim="800000"/>
            <a:headEnd/>
            <a:tailEnd/>
          </a:ln>
        </p:spPr>
      </p:pic>
      <p:pic>
        <p:nvPicPr>
          <p:cNvPr id="3080" name="Picture 29" descr="NIRLogo"/>
          <p:cNvPicPr>
            <a:picLocks noChangeAspect="1" noChangeArrowheads="1"/>
          </p:cNvPicPr>
          <p:nvPr/>
        </p:nvPicPr>
        <p:blipFill>
          <a:blip r:embed="rId18" cstate="print">
            <a:lum bright="12000"/>
          </a:blip>
          <a:srcRect/>
          <a:stretch>
            <a:fillRect/>
          </a:stretch>
        </p:blipFill>
        <p:spPr bwMode="auto">
          <a:xfrm>
            <a:off x="7669213" y="0"/>
            <a:ext cx="1474787" cy="914400"/>
          </a:xfrm>
          <a:prstGeom prst="rect">
            <a:avLst/>
          </a:prstGeom>
          <a:noFill/>
          <a:ln w="9525">
            <a:noFill/>
            <a:miter lim="800000"/>
            <a:headEnd/>
            <a:tailEnd/>
          </a:ln>
        </p:spPr>
      </p:pic>
    </p:spTree>
    <p:extLst>
      <p:ext uri="{BB962C8B-B14F-4D97-AF65-F5344CB8AC3E}">
        <p14:creationId xmlns:p14="http://schemas.microsoft.com/office/powerpoint/2010/main" val="2627049915"/>
      </p:ext>
    </p:extLst>
  </p:cSld>
  <p:clrMap bg1="dk2" tx1="lt1" bg2="dk1"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Lst>
  <p:transition/>
  <p:txStyles>
    <p:titleStyle>
      <a:lvl1pPr algn="l" rtl="0" eaLnBrk="0" fontAlgn="base" hangingPunct="0">
        <a:spcBef>
          <a:spcPct val="0"/>
        </a:spcBef>
        <a:spcAft>
          <a:spcPct val="0"/>
        </a:spcAft>
        <a:defRPr sz="4400">
          <a:solidFill>
            <a:srgbClr val="003300"/>
          </a:solidFill>
          <a:latin typeface="+mj-lt"/>
          <a:ea typeface="+mj-ea"/>
          <a:cs typeface="+mj-cs"/>
        </a:defRPr>
      </a:lvl1pPr>
      <a:lvl2pPr algn="l" rtl="0" eaLnBrk="0" fontAlgn="base" hangingPunct="0">
        <a:spcBef>
          <a:spcPct val="0"/>
        </a:spcBef>
        <a:spcAft>
          <a:spcPct val="0"/>
        </a:spcAft>
        <a:defRPr sz="4400">
          <a:solidFill>
            <a:srgbClr val="003300"/>
          </a:solidFill>
          <a:latin typeface="Times New Roman" pitchFamily="18" charset="0"/>
        </a:defRPr>
      </a:lvl2pPr>
      <a:lvl3pPr algn="l" rtl="0" eaLnBrk="0" fontAlgn="base" hangingPunct="0">
        <a:spcBef>
          <a:spcPct val="0"/>
        </a:spcBef>
        <a:spcAft>
          <a:spcPct val="0"/>
        </a:spcAft>
        <a:defRPr sz="4400">
          <a:solidFill>
            <a:srgbClr val="003300"/>
          </a:solidFill>
          <a:latin typeface="Times New Roman" pitchFamily="18" charset="0"/>
        </a:defRPr>
      </a:lvl3pPr>
      <a:lvl4pPr algn="l" rtl="0" eaLnBrk="0" fontAlgn="base" hangingPunct="0">
        <a:spcBef>
          <a:spcPct val="0"/>
        </a:spcBef>
        <a:spcAft>
          <a:spcPct val="0"/>
        </a:spcAft>
        <a:defRPr sz="4400">
          <a:solidFill>
            <a:srgbClr val="003300"/>
          </a:solidFill>
          <a:latin typeface="Times New Roman" pitchFamily="18" charset="0"/>
        </a:defRPr>
      </a:lvl4pPr>
      <a:lvl5pPr algn="l" rtl="0" eaLnBrk="0" fontAlgn="base" hangingPunct="0">
        <a:spcBef>
          <a:spcPct val="0"/>
        </a:spcBef>
        <a:spcAft>
          <a:spcPct val="0"/>
        </a:spcAft>
        <a:defRPr sz="4400">
          <a:solidFill>
            <a:srgbClr val="003300"/>
          </a:solidFill>
          <a:latin typeface="Times New Roman" pitchFamily="18" charset="0"/>
        </a:defRPr>
      </a:lvl5pPr>
      <a:lvl6pPr marL="457200" algn="l" rtl="0" fontAlgn="base">
        <a:spcBef>
          <a:spcPct val="0"/>
        </a:spcBef>
        <a:spcAft>
          <a:spcPct val="0"/>
        </a:spcAft>
        <a:defRPr sz="4400">
          <a:solidFill>
            <a:srgbClr val="003300"/>
          </a:solidFill>
          <a:latin typeface="Times New Roman" pitchFamily="18" charset="0"/>
        </a:defRPr>
      </a:lvl6pPr>
      <a:lvl7pPr marL="914400" algn="l" rtl="0" fontAlgn="base">
        <a:spcBef>
          <a:spcPct val="0"/>
        </a:spcBef>
        <a:spcAft>
          <a:spcPct val="0"/>
        </a:spcAft>
        <a:defRPr sz="4400">
          <a:solidFill>
            <a:srgbClr val="003300"/>
          </a:solidFill>
          <a:latin typeface="Times New Roman" pitchFamily="18" charset="0"/>
        </a:defRPr>
      </a:lvl7pPr>
      <a:lvl8pPr marL="1371600" algn="l" rtl="0" fontAlgn="base">
        <a:spcBef>
          <a:spcPct val="0"/>
        </a:spcBef>
        <a:spcAft>
          <a:spcPct val="0"/>
        </a:spcAft>
        <a:defRPr sz="4400">
          <a:solidFill>
            <a:srgbClr val="003300"/>
          </a:solidFill>
          <a:latin typeface="Times New Roman" pitchFamily="18" charset="0"/>
        </a:defRPr>
      </a:lvl8pPr>
      <a:lvl9pPr marL="1828800" algn="l" rtl="0" fontAlgn="base">
        <a:spcBef>
          <a:spcPct val="0"/>
        </a:spcBef>
        <a:spcAft>
          <a:spcPct val="0"/>
        </a:spcAft>
        <a:defRPr sz="4400">
          <a:solidFill>
            <a:srgbClr val="003300"/>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Blip>
          <a:blip r:embed="rId19"/>
        </a:buBlip>
        <a:defRPr sz="3200">
          <a:solidFill>
            <a:schemeClr val="bg2"/>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itchFamily="2" charset="2"/>
        <a:buBlip>
          <a:blip r:embed="rId20"/>
        </a:buBlip>
        <a:defRPr sz="2800">
          <a:solidFill>
            <a:schemeClr val="bg2"/>
          </a:solidFill>
          <a:latin typeface="+mn-lt"/>
        </a:defRPr>
      </a:lvl2pPr>
      <a:lvl3pPr marL="1143000" indent="-228600" algn="l" rtl="0" eaLnBrk="0" fontAlgn="base" hangingPunct="0">
        <a:spcBef>
          <a:spcPct val="20000"/>
        </a:spcBef>
        <a:spcAft>
          <a:spcPct val="0"/>
        </a:spcAft>
        <a:buClr>
          <a:schemeClr val="hlink"/>
        </a:buClr>
        <a:buSzPct val="60000"/>
        <a:buFont typeface="Wingdings" pitchFamily="2" charset="2"/>
        <a:buChar char="l"/>
        <a:defRPr sz="2400">
          <a:solidFill>
            <a:schemeClr val="bg2"/>
          </a:solidFill>
          <a:latin typeface="+mn-lt"/>
        </a:defRPr>
      </a:lvl3pPr>
      <a:lvl4pPr marL="1600200" indent="-228600" algn="l" rtl="0" eaLnBrk="0" fontAlgn="base" hangingPunct="0">
        <a:spcBef>
          <a:spcPct val="20000"/>
        </a:spcBef>
        <a:spcAft>
          <a:spcPct val="0"/>
        </a:spcAft>
        <a:buChar char="•"/>
        <a:defRPr sz="2000">
          <a:solidFill>
            <a:schemeClr val="bg2"/>
          </a:solidFill>
          <a:latin typeface="+mn-lt"/>
        </a:defRPr>
      </a:lvl4pPr>
      <a:lvl5pPr marL="2057400" indent="-228600" algn="l" rtl="0" eaLnBrk="0" fontAlgn="base" hangingPunct="0">
        <a:spcBef>
          <a:spcPct val="20000"/>
        </a:spcBef>
        <a:spcAft>
          <a:spcPct val="0"/>
        </a:spcAft>
        <a:buChar char="–"/>
        <a:defRPr sz="2000">
          <a:solidFill>
            <a:schemeClr val="bg2"/>
          </a:solidFill>
          <a:latin typeface="+mn-lt"/>
        </a:defRPr>
      </a:lvl5pPr>
      <a:lvl6pPr marL="2514600" indent="-228600" algn="l" rtl="0" fontAlgn="base">
        <a:spcBef>
          <a:spcPct val="20000"/>
        </a:spcBef>
        <a:spcAft>
          <a:spcPct val="0"/>
        </a:spcAft>
        <a:buChar char="–"/>
        <a:defRPr sz="2000">
          <a:solidFill>
            <a:schemeClr val="bg2"/>
          </a:solidFill>
          <a:latin typeface="+mn-lt"/>
        </a:defRPr>
      </a:lvl6pPr>
      <a:lvl7pPr marL="2971800" indent="-228600" algn="l" rtl="0" fontAlgn="base">
        <a:spcBef>
          <a:spcPct val="20000"/>
        </a:spcBef>
        <a:spcAft>
          <a:spcPct val="0"/>
        </a:spcAft>
        <a:buChar char="–"/>
        <a:defRPr sz="2000">
          <a:solidFill>
            <a:schemeClr val="bg2"/>
          </a:solidFill>
          <a:latin typeface="+mn-lt"/>
        </a:defRPr>
      </a:lvl7pPr>
      <a:lvl8pPr marL="3429000" indent="-228600" algn="l" rtl="0" fontAlgn="base">
        <a:spcBef>
          <a:spcPct val="20000"/>
        </a:spcBef>
        <a:spcAft>
          <a:spcPct val="0"/>
        </a:spcAft>
        <a:buChar char="–"/>
        <a:defRPr sz="2000">
          <a:solidFill>
            <a:schemeClr val="bg2"/>
          </a:solidFill>
          <a:latin typeface="+mn-lt"/>
        </a:defRPr>
      </a:lvl8pPr>
      <a:lvl9pPr marL="3886200" indent="-228600" algn="l" rtl="0" fontAlgn="base">
        <a:spcBef>
          <a:spcPct val="20000"/>
        </a:spcBef>
        <a:spcAft>
          <a:spcPct val="0"/>
        </a:spcAft>
        <a:buChar char="–"/>
        <a:defRPr sz="20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grayWhite">
      <p:bgPr>
        <a:gradFill rotWithShape="0">
          <a:gsLst>
            <a:gs pos="0">
              <a:srgbClr val="949D84"/>
            </a:gs>
            <a:gs pos="50000">
              <a:srgbClr val="C3CEAE"/>
            </a:gs>
            <a:gs pos="100000">
              <a:srgbClr val="949D84"/>
            </a:gs>
          </a:gsLst>
          <a:lin ang="2700000" scaled="1"/>
        </a:gradFill>
        <a:effectLst/>
      </p:bgPr>
    </p:bg>
    <p:spTree>
      <p:nvGrpSpPr>
        <p:cNvPr id="1" name=""/>
        <p:cNvGrpSpPr/>
        <p:nvPr/>
      </p:nvGrpSpPr>
      <p:grpSpPr>
        <a:xfrm>
          <a:off x="0" y="0"/>
          <a:ext cx="0" cy="0"/>
          <a:chOff x="0" y="0"/>
          <a:chExt cx="0" cy="0"/>
        </a:xfrm>
      </p:grpSpPr>
      <p:sp>
        <p:nvSpPr>
          <p:cNvPr id="3074" name="Rectangle 23"/>
          <p:cNvSpPr>
            <a:spLocks noGrp="1" noChangeArrowheads="1"/>
          </p:cNvSpPr>
          <p:nvPr>
            <p:ph type="title"/>
          </p:nvPr>
        </p:nvSpPr>
        <p:spPr bwMode="auto">
          <a:xfrm>
            <a:off x="685800" y="10287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075" name="Rectangle 24"/>
          <p:cNvSpPr>
            <a:spLocks noGrp="1" noChangeArrowheads="1"/>
          </p:cNvSpPr>
          <p:nvPr>
            <p:ph type="body" idx="1"/>
          </p:nvPr>
        </p:nvSpPr>
        <p:spPr bwMode="auto">
          <a:xfrm>
            <a:off x="685800" y="21717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4105"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1"/>
                </a:solidFill>
              </a:defRPr>
            </a:lvl1pPr>
          </a:lstStyle>
          <a:p>
            <a:pPr>
              <a:defRPr/>
            </a:pPr>
            <a:endParaRPr lang="en-US">
              <a:solidFill>
                <a:srgbClr val="EAEAEA"/>
              </a:solidFill>
              <a:latin typeface="Times New Roman" pitchFamily="18" charset="0"/>
            </a:endParaRPr>
          </a:p>
        </p:txBody>
      </p:sp>
      <p:sp>
        <p:nvSpPr>
          <p:cNvPr id="174106"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1"/>
                </a:solidFill>
              </a:defRPr>
            </a:lvl1pPr>
          </a:lstStyle>
          <a:p>
            <a:pPr>
              <a:defRPr/>
            </a:pPr>
            <a:endParaRPr lang="en-US">
              <a:solidFill>
                <a:srgbClr val="EAEAEA"/>
              </a:solidFill>
              <a:latin typeface="Times New Roman" pitchFamily="18" charset="0"/>
            </a:endParaRPr>
          </a:p>
        </p:txBody>
      </p:sp>
      <p:sp>
        <p:nvSpPr>
          <p:cNvPr id="174107"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1"/>
                </a:solidFill>
              </a:defRPr>
            </a:lvl1pPr>
          </a:lstStyle>
          <a:p>
            <a:pPr>
              <a:defRPr/>
            </a:pPr>
            <a:fld id="{DEAB5524-3E89-4B92-8706-12A3CDFC6DBB}" type="slidenum">
              <a:rPr lang="en-US">
                <a:solidFill>
                  <a:srgbClr val="EAEAEA"/>
                </a:solidFill>
                <a:latin typeface="Times New Roman" pitchFamily="18" charset="0"/>
              </a:rPr>
              <a:pPr>
                <a:defRPr/>
              </a:pPr>
              <a:t>‹#›</a:t>
            </a:fld>
            <a:endParaRPr lang="en-US">
              <a:solidFill>
                <a:srgbClr val="EAEAEA"/>
              </a:solidFill>
              <a:latin typeface="Times New Roman" pitchFamily="18" charset="0"/>
            </a:endParaRPr>
          </a:p>
        </p:txBody>
      </p:sp>
      <p:pic>
        <p:nvPicPr>
          <p:cNvPr id="3079" name="Picture 28" descr="ir_banner"/>
          <p:cNvPicPr>
            <a:picLocks noChangeAspect="1" noChangeArrowheads="1"/>
          </p:cNvPicPr>
          <p:nvPr/>
        </p:nvPicPr>
        <p:blipFill>
          <a:blip r:embed="rId17" cstate="print">
            <a:lum bright="-4000" contrast="10000"/>
          </a:blip>
          <a:srcRect/>
          <a:stretch>
            <a:fillRect/>
          </a:stretch>
        </p:blipFill>
        <p:spPr bwMode="auto">
          <a:xfrm>
            <a:off x="0" y="0"/>
            <a:ext cx="7651750" cy="914400"/>
          </a:xfrm>
          <a:prstGeom prst="rect">
            <a:avLst/>
          </a:prstGeom>
          <a:noFill/>
          <a:ln w="9525">
            <a:noFill/>
            <a:miter lim="800000"/>
            <a:headEnd/>
            <a:tailEnd/>
          </a:ln>
        </p:spPr>
      </p:pic>
      <p:pic>
        <p:nvPicPr>
          <p:cNvPr id="3080" name="Picture 29" descr="NIRLogo"/>
          <p:cNvPicPr>
            <a:picLocks noChangeAspect="1" noChangeArrowheads="1"/>
          </p:cNvPicPr>
          <p:nvPr/>
        </p:nvPicPr>
        <p:blipFill>
          <a:blip r:embed="rId18" cstate="print">
            <a:lum bright="12000"/>
          </a:blip>
          <a:srcRect/>
          <a:stretch>
            <a:fillRect/>
          </a:stretch>
        </p:blipFill>
        <p:spPr bwMode="auto">
          <a:xfrm>
            <a:off x="7669213" y="0"/>
            <a:ext cx="1474787" cy="914400"/>
          </a:xfrm>
          <a:prstGeom prst="rect">
            <a:avLst/>
          </a:prstGeom>
          <a:noFill/>
          <a:ln w="9525">
            <a:noFill/>
            <a:miter lim="800000"/>
            <a:headEnd/>
            <a:tailEnd/>
          </a:ln>
        </p:spPr>
      </p:pic>
    </p:spTree>
    <p:extLst>
      <p:ext uri="{BB962C8B-B14F-4D97-AF65-F5344CB8AC3E}">
        <p14:creationId xmlns:p14="http://schemas.microsoft.com/office/powerpoint/2010/main" val="2047964541"/>
      </p:ext>
    </p:extLst>
  </p:cSld>
  <p:clrMap bg1="dk2" tx1="lt1" bg2="dk1" tx2="lt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Lst>
  <p:transition/>
  <p:txStyles>
    <p:titleStyle>
      <a:lvl1pPr algn="l" rtl="0" eaLnBrk="0" fontAlgn="base" hangingPunct="0">
        <a:spcBef>
          <a:spcPct val="0"/>
        </a:spcBef>
        <a:spcAft>
          <a:spcPct val="0"/>
        </a:spcAft>
        <a:defRPr sz="4400">
          <a:solidFill>
            <a:srgbClr val="003300"/>
          </a:solidFill>
          <a:latin typeface="+mj-lt"/>
          <a:ea typeface="+mj-ea"/>
          <a:cs typeface="+mj-cs"/>
        </a:defRPr>
      </a:lvl1pPr>
      <a:lvl2pPr algn="l" rtl="0" eaLnBrk="0" fontAlgn="base" hangingPunct="0">
        <a:spcBef>
          <a:spcPct val="0"/>
        </a:spcBef>
        <a:spcAft>
          <a:spcPct val="0"/>
        </a:spcAft>
        <a:defRPr sz="4400">
          <a:solidFill>
            <a:srgbClr val="003300"/>
          </a:solidFill>
          <a:latin typeface="Times New Roman" pitchFamily="18" charset="0"/>
        </a:defRPr>
      </a:lvl2pPr>
      <a:lvl3pPr algn="l" rtl="0" eaLnBrk="0" fontAlgn="base" hangingPunct="0">
        <a:spcBef>
          <a:spcPct val="0"/>
        </a:spcBef>
        <a:spcAft>
          <a:spcPct val="0"/>
        </a:spcAft>
        <a:defRPr sz="4400">
          <a:solidFill>
            <a:srgbClr val="003300"/>
          </a:solidFill>
          <a:latin typeface="Times New Roman" pitchFamily="18" charset="0"/>
        </a:defRPr>
      </a:lvl3pPr>
      <a:lvl4pPr algn="l" rtl="0" eaLnBrk="0" fontAlgn="base" hangingPunct="0">
        <a:spcBef>
          <a:spcPct val="0"/>
        </a:spcBef>
        <a:spcAft>
          <a:spcPct val="0"/>
        </a:spcAft>
        <a:defRPr sz="4400">
          <a:solidFill>
            <a:srgbClr val="003300"/>
          </a:solidFill>
          <a:latin typeface="Times New Roman" pitchFamily="18" charset="0"/>
        </a:defRPr>
      </a:lvl4pPr>
      <a:lvl5pPr algn="l" rtl="0" eaLnBrk="0" fontAlgn="base" hangingPunct="0">
        <a:spcBef>
          <a:spcPct val="0"/>
        </a:spcBef>
        <a:spcAft>
          <a:spcPct val="0"/>
        </a:spcAft>
        <a:defRPr sz="4400">
          <a:solidFill>
            <a:srgbClr val="003300"/>
          </a:solidFill>
          <a:latin typeface="Times New Roman" pitchFamily="18" charset="0"/>
        </a:defRPr>
      </a:lvl5pPr>
      <a:lvl6pPr marL="457200" algn="l" rtl="0" fontAlgn="base">
        <a:spcBef>
          <a:spcPct val="0"/>
        </a:spcBef>
        <a:spcAft>
          <a:spcPct val="0"/>
        </a:spcAft>
        <a:defRPr sz="4400">
          <a:solidFill>
            <a:srgbClr val="003300"/>
          </a:solidFill>
          <a:latin typeface="Times New Roman" pitchFamily="18" charset="0"/>
        </a:defRPr>
      </a:lvl6pPr>
      <a:lvl7pPr marL="914400" algn="l" rtl="0" fontAlgn="base">
        <a:spcBef>
          <a:spcPct val="0"/>
        </a:spcBef>
        <a:spcAft>
          <a:spcPct val="0"/>
        </a:spcAft>
        <a:defRPr sz="4400">
          <a:solidFill>
            <a:srgbClr val="003300"/>
          </a:solidFill>
          <a:latin typeface="Times New Roman" pitchFamily="18" charset="0"/>
        </a:defRPr>
      </a:lvl7pPr>
      <a:lvl8pPr marL="1371600" algn="l" rtl="0" fontAlgn="base">
        <a:spcBef>
          <a:spcPct val="0"/>
        </a:spcBef>
        <a:spcAft>
          <a:spcPct val="0"/>
        </a:spcAft>
        <a:defRPr sz="4400">
          <a:solidFill>
            <a:srgbClr val="003300"/>
          </a:solidFill>
          <a:latin typeface="Times New Roman" pitchFamily="18" charset="0"/>
        </a:defRPr>
      </a:lvl8pPr>
      <a:lvl9pPr marL="1828800" algn="l" rtl="0" fontAlgn="base">
        <a:spcBef>
          <a:spcPct val="0"/>
        </a:spcBef>
        <a:spcAft>
          <a:spcPct val="0"/>
        </a:spcAft>
        <a:defRPr sz="4400">
          <a:solidFill>
            <a:srgbClr val="003300"/>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Blip>
          <a:blip r:embed="rId19"/>
        </a:buBlip>
        <a:defRPr sz="3200">
          <a:solidFill>
            <a:schemeClr val="bg2"/>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itchFamily="2" charset="2"/>
        <a:buBlip>
          <a:blip r:embed="rId20"/>
        </a:buBlip>
        <a:defRPr sz="2800">
          <a:solidFill>
            <a:schemeClr val="bg2"/>
          </a:solidFill>
          <a:latin typeface="+mn-lt"/>
        </a:defRPr>
      </a:lvl2pPr>
      <a:lvl3pPr marL="1143000" indent="-228600" algn="l" rtl="0" eaLnBrk="0" fontAlgn="base" hangingPunct="0">
        <a:spcBef>
          <a:spcPct val="20000"/>
        </a:spcBef>
        <a:spcAft>
          <a:spcPct val="0"/>
        </a:spcAft>
        <a:buClr>
          <a:schemeClr val="hlink"/>
        </a:buClr>
        <a:buSzPct val="60000"/>
        <a:buFont typeface="Wingdings" pitchFamily="2" charset="2"/>
        <a:buChar char="l"/>
        <a:defRPr sz="2400">
          <a:solidFill>
            <a:schemeClr val="bg2"/>
          </a:solidFill>
          <a:latin typeface="+mn-lt"/>
        </a:defRPr>
      </a:lvl3pPr>
      <a:lvl4pPr marL="1600200" indent="-228600" algn="l" rtl="0" eaLnBrk="0" fontAlgn="base" hangingPunct="0">
        <a:spcBef>
          <a:spcPct val="20000"/>
        </a:spcBef>
        <a:spcAft>
          <a:spcPct val="0"/>
        </a:spcAft>
        <a:buChar char="•"/>
        <a:defRPr sz="2000">
          <a:solidFill>
            <a:schemeClr val="bg2"/>
          </a:solidFill>
          <a:latin typeface="+mn-lt"/>
        </a:defRPr>
      </a:lvl4pPr>
      <a:lvl5pPr marL="2057400" indent="-228600" algn="l" rtl="0" eaLnBrk="0" fontAlgn="base" hangingPunct="0">
        <a:spcBef>
          <a:spcPct val="20000"/>
        </a:spcBef>
        <a:spcAft>
          <a:spcPct val="0"/>
        </a:spcAft>
        <a:buChar char="–"/>
        <a:defRPr sz="2000">
          <a:solidFill>
            <a:schemeClr val="bg2"/>
          </a:solidFill>
          <a:latin typeface="+mn-lt"/>
        </a:defRPr>
      </a:lvl5pPr>
      <a:lvl6pPr marL="2514600" indent="-228600" algn="l" rtl="0" fontAlgn="base">
        <a:spcBef>
          <a:spcPct val="20000"/>
        </a:spcBef>
        <a:spcAft>
          <a:spcPct val="0"/>
        </a:spcAft>
        <a:buChar char="–"/>
        <a:defRPr sz="2000">
          <a:solidFill>
            <a:schemeClr val="bg2"/>
          </a:solidFill>
          <a:latin typeface="+mn-lt"/>
        </a:defRPr>
      </a:lvl6pPr>
      <a:lvl7pPr marL="2971800" indent="-228600" algn="l" rtl="0" fontAlgn="base">
        <a:spcBef>
          <a:spcPct val="20000"/>
        </a:spcBef>
        <a:spcAft>
          <a:spcPct val="0"/>
        </a:spcAft>
        <a:buChar char="–"/>
        <a:defRPr sz="2000">
          <a:solidFill>
            <a:schemeClr val="bg2"/>
          </a:solidFill>
          <a:latin typeface="+mn-lt"/>
        </a:defRPr>
      </a:lvl7pPr>
      <a:lvl8pPr marL="3429000" indent="-228600" algn="l" rtl="0" fontAlgn="base">
        <a:spcBef>
          <a:spcPct val="20000"/>
        </a:spcBef>
        <a:spcAft>
          <a:spcPct val="0"/>
        </a:spcAft>
        <a:buChar char="–"/>
        <a:defRPr sz="2000">
          <a:solidFill>
            <a:schemeClr val="bg2"/>
          </a:solidFill>
          <a:latin typeface="+mn-lt"/>
        </a:defRPr>
      </a:lvl8pPr>
      <a:lvl9pPr marL="3886200" indent="-228600" algn="l" rtl="0" fontAlgn="base">
        <a:spcBef>
          <a:spcPct val="20000"/>
        </a:spcBef>
        <a:spcAft>
          <a:spcPct val="0"/>
        </a:spcAft>
        <a:buChar char="–"/>
        <a:defRPr sz="20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grayWhite">
      <p:bgPr>
        <a:gradFill rotWithShape="0">
          <a:gsLst>
            <a:gs pos="0">
              <a:srgbClr val="C3CEAE">
                <a:gamma/>
                <a:shade val="76078"/>
                <a:invGamma/>
              </a:srgbClr>
            </a:gs>
            <a:gs pos="50000">
              <a:srgbClr val="C3CEAE"/>
            </a:gs>
            <a:gs pos="100000">
              <a:srgbClr val="C3CEAE">
                <a:gamma/>
                <a:shade val="76078"/>
                <a:invGamma/>
              </a:srgbClr>
            </a:gs>
          </a:gsLst>
          <a:lin ang="2700000" scaled="1"/>
        </a:gradFill>
        <a:effectLst/>
      </p:bgPr>
    </p:bg>
    <p:spTree>
      <p:nvGrpSpPr>
        <p:cNvPr id="1" name=""/>
        <p:cNvGrpSpPr/>
        <p:nvPr/>
      </p:nvGrpSpPr>
      <p:grpSpPr>
        <a:xfrm>
          <a:off x="0" y="0"/>
          <a:ext cx="0" cy="0"/>
          <a:chOff x="0" y="0"/>
          <a:chExt cx="0" cy="0"/>
        </a:xfrm>
      </p:grpSpPr>
      <p:sp>
        <p:nvSpPr>
          <p:cNvPr id="174103" name="Rectangle 23"/>
          <p:cNvSpPr>
            <a:spLocks noGrp="1" noChangeArrowheads="1"/>
          </p:cNvSpPr>
          <p:nvPr>
            <p:ph type="title"/>
          </p:nvPr>
        </p:nvSpPr>
        <p:spPr bwMode="auto">
          <a:xfrm>
            <a:off x="723900" y="495300"/>
            <a:ext cx="7772400" cy="1104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74104" name="Rectangle 24"/>
          <p:cNvSpPr>
            <a:spLocks noGrp="1" noChangeArrowheads="1"/>
          </p:cNvSpPr>
          <p:nvPr>
            <p:ph type="body" idx="1"/>
          </p:nvPr>
        </p:nvSpPr>
        <p:spPr bwMode="auto">
          <a:xfrm>
            <a:off x="685800" y="21717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4105"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1"/>
                </a:solidFill>
              </a:defRPr>
            </a:lvl1pPr>
          </a:lstStyle>
          <a:p>
            <a:endParaRPr lang="en-US">
              <a:solidFill>
                <a:srgbClr val="EAEAEA"/>
              </a:solidFill>
              <a:latin typeface="Times New Roman" pitchFamily="18" charset="0"/>
            </a:endParaRPr>
          </a:p>
        </p:txBody>
      </p:sp>
      <p:sp>
        <p:nvSpPr>
          <p:cNvPr id="174106"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1"/>
                </a:solidFill>
              </a:defRPr>
            </a:lvl1pPr>
          </a:lstStyle>
          <a:p>
            <a:endParaRPr lang="en-US">
              <a:solidFill>
                <a:srgbClr val="EAEAEA"/>
              </a:solidFill>
              <a:latin typeface="Times New Roman" pitchFamily="18" charset="0"/>
            </a:endParaRPr>
          </a:p>
        </p:txBody>
      </p:sp>
      <p:sp>
        <p:nvSpPr>
          <p:cNvPr id="174107"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1"/>
                </a:solidFill>
              </a:defRPr>
            </a:lvl1pPr>
          </a:lstStyle>
          <a:p>
            <a:fld id="{3C115C9D-5ADF-410F-8176-9599E69ED487}" type="slidenum">
              <a:rPr lang="en-US">
                <a:solidFill>
                  <a:srgbClr val="EAEAEA"/>
                </a:solidFill>
                <a:latin typeface="Times New Roman" pitchFamily="18" charset="0"/>
              </a:rPr>
              <a:pPr/>
              <a:t>‹#›</a:t>
            </a:fld>
            <a:endParaRPr lang="en-US">
              <a:solidFill>
                <a:srgbClr val="EAEAEA"/>
              </a:solidFill>
              <a:latin typeface="Times New Roman" pitchFamily="18" charset="0"/>
            </a:endParaRPr>
          </a:p>
        </p:txBody>
      </p:sp>
      <p:pic>
        <p:nvPicPr>
          <p:cNvPr id="174108" name="Picture 28" descr="ir_banner"/>
          <p:cNvPicPr>
            <a:picLocks noChangeAspect="1" noChangeArrowheads="1"/>
          </p:cNvPicPr>
          <p:nvPr/>
        </p:nvPicPr>
        <p:blipFill>
          <a:blip r:embed="rId19" cstate="email">
            <a:lum bright="-10000" contrast="10000"/>
          </a:blip>
          <a:srcRect/>
          <a:stretch>
            <a:fillRect/>
          </a:stretch>
        </p:blipFill>
        <p:spPr bwMode="auto">
          <a:xfrm>
            <a:off x="0" y="0"/>
            <a:ext cx="7651750" cy="914400"/>
          </a:xfrm>
          <a:prstGeom prst="rect">
            <a:avLst/>
          </a:prstGeom>
          <a:noFill/>
          <a:ln w="9525">
            <a:noFill/>
            <a:miter lim="800000"/>
            <a:headEnd/>
            <a:tailEnd/>
          </a:ln>
        </p:spPr>
      </p:pic>
      <p:pic>
        <p:nvPicPr>
          <p:cNvPr id="174109" name="Picture 29" descr="NIRLogo"/>
          <p:cNvPicPr>
            <a:picLocks noChangeAspect="1" noChangeArrowheads="1"/>
          </p:cNvPicPr>
          <p:nvPr/>
        </p:nvPicPr>
        <p:blipFill>
          <a:blip r:embed="rId20" cstate="email"/>
          <a:srcRect/>
          <a:stretch>
            <a:fillRect/>
          </a:stretch>
        </p:blipFill>
        <p:spPr bwMode="auto">
          <a:xfrm>
            <a:off x="7669213" y="0"/>
            <a:ext cx="1474787" cy="914400"/>
          </a:xfrm>
          <a:prstGeom prst="rect">
            <a:avLst/>
          </a:prstGeom>
          <a:noFill/>
        </p:spPr>
      </p:pic>
    </p:spTree>
    <p:extLst>
      <p:ext uri="{BB962C8B-B14F-4D97-AF65-F5344CB8AC3E}">
        <p14:creationId xmlns:p14="http://schemas.microsoft.com/office/powerpoint/2010/main" val="432675061"/>
      </p:ext>
    </p:extLst>
  </p:cSld>
  <p:clrMap bg1="dk2" tx1="lt1" bg2="dk1"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Lst>
  <p:transition>
    <p:dissolve/>
  </p:transition>
  <p:txStyles>
    <p:titleStyle>
      <a:lvl1pPr algn="l" rtl="0" fontAlgn="base">
        <a:spcBef>
          <a:spcPct val="0"/>
        </a:spcBef>
        <a:spcAft>
          <a:spcPct val="0"/>
        </a:spcAft>
        <a:defRPr sz="4400">
          <a:solidFill>
            <a:srgbClr val="003300"/>
          </a:solidFill>
          <a:latin typeface="+mj-lt"/>
          <a:ea typeface="+mj-ea"/>
          <a:cs typeface="+mj-cs"/>
        </a:defRPr>
      </a:lvl1pPr>
      <a:lvl2pPr algn="l" rtl="0" fontAlgn="base">
        <a:spcBef>
          <a:spcPct val="0"/>
        </a:spcBef>
        <a:spcAft>
          <a:spcPct val="0"/>
        </a:spcAft>
        <a:defRPr sz="4400">
          <a:solidFill>
            <a:srgbClr val="003300"/>
          </a:solidFill>
          <a:latin typeface="Times New Roman" pitchFamily="18" charset="0"/>
        </a:defRPr>
      </a:lvl2pPr>
      <a:lvl3pPr algn="l" rtl="0" fontAlgn="base">
        <a:spcBef>
          <a:spcPct val="0"/>
        </a:spcBef>
        <a:spcAft>
          <a:spcPct val="0"/>
        </a:spcAft>
        <a:defRPr sz="4400">
          <a:solidFill>
            <a:srgbClr val="003300"/>
          </a:solidFill>
          <a:latin typeface="Times New Roman" pitchFamily="18" charset="0"/>
        </a:defRPr>
      </a:lvl3pPr>
      <a:lvl4pPr algn="l" rtl="0" fontAlgn="base">
        <a:spcBef>
          <a:spcPct val="0"/>
        </a:spcBef>
        <a:spcAft>
          <a:spcPct val="0"/>
        </a:spcAft>
        <a:defRPr sz="4400">
          <a:solidFill>
            <a:srgbClr val="003300"/>
          </a:solidFill>
          <a:latin typeface="Times New Roman" pitchFamily="18" charset="0"/>
        </a:defRPr>
      </a:lvl4pPr>
      <a:lvl5pPr algn="l" rtl="0" fontAlgn="base">
        <a:spcBef>
          <a:spcPct val="0"/>
        </a:spcBef>
        <a:spcAft>
          <a:spcPct val="0"/>
        </a:spcAft>
        <a:defRPr sz="4400">
          <a:solidFill>
            <a:srgbClr val="003300"/>
          </a:solidFill>
          <a:latin typeface="Times New Roman" pitchFamily="18" charset="0"/>
        </a:defRPr>
      </a:lvl5pPr>
      <a:lvl6pPr marL="457200" algn="l" rtl="0" fontAlgn="base">
        <a:spcBef>
          <a:spcPct val="0"/>
        </a:spcBef>
        <a:spcAft>
          <a:spcPct val="0"/>
        </a:spcAft>
        <a:defRPr sz="4400">
          <a:solidFill>
            <a:srgbClr val="003300"/>
          </a:solidFill>
          <a:latin typeface="Times New Roman" pitchFamily="18" charset="0"/>
        </a:defRPr>
      </a:lvl6pPr>
      <a:lvl7pPr marL="914400" algn="l" rtl="0" fontAlgn="base">
        <a:spcBef>
          <a:spcPct val="0"/>
        </a:spcBef>
        <a:spcAft>
          <a:spcPct val="0"/>
        </a:spcAft>
        <a:defRPr sz="4400">
          <a:solidFill>
            <a:srgbClr val="003300"/>
          </a:solidFill>
          <a:latin typeface="Times New Roman" pitchFamily="18" charset="0"/>
        </a:defRPr>
      </a:lvl7pPr>
      <a:lvl8pPr marL="1371600" algn="l" rtl="0" fontAlgn="base">
        <a:spcBef>
          <a:spcPct val="0"/>
        </a:spcBef>
        <a:spcAft>
          <a:spcPct val="0"/>
        </a:spcAft>
        <a:defRPr sz="4400">
          <a:solidFill>
            <a:srgbClr val="003300"/>
          </a:solidFill>
          <a:latin typeface="Times New Roman" pitchFamily="18" charset="0"/>
        </a:defRPr>
      </a:lvl8pPr>
      <a:lvl9pPr marL="1828800" algn="l" rtl="0" fontAlgn="base">
        <a:spcBef>
          <a:spcPct val="0"/>
        </a:spcBef>
        <a:spcAft>
          <a:spcPct val="0"/>
        </a:spcAft>
        <a:defRPr sz="4400">
          <a:solidFill>
            <a:srgbClr val="003300"/>
          </a:solidFill>
          <a:latin typeface="Times New Roman" pitchFamily="18" charset="0"/>
        </a:defRPr>
      </a:lvl9pPr>
    </p:titleStyle>
    <p:bodyStyle>
      <a:lvl1pPr marL="342900" indent="-342900" algn="l" rtl="0" fontAlgn="base">
        <a:spcBef>
          <a:spcPct val="20000"/>
        </a:spcBef>
        <a:spcAft>
          <a:spcPct val="0"/>
        </a:spcAft>
        <a:buClr>
          <a:schemeClr val="accent2"/>
        </a:buClr>
        <a:buSzPct val="80000"/>
        <a:buFont typeface="Wingdings" pitchFamily="2" charset="2"/>
        <a:buBlip>
          <a:blip r:embed="rId21"/>
        </a:buBlip>
        <a:defRPr sz="3200">
          <a:solidFill>
            <a:schemeClr val="bg2"/>
          </a:solidFill>
          <a:latin typeface="+mn-lt"/>
          <a:ea typeface="+mn-ea"/>
          <a:cs typeface="+mn-cs"/>
        </a:defRPr>
      </a:lvl1pPr>
      <a:lvl2pPr marL="742950" indent="-285750" algn="l" rtl="0" fontAlgn="base">
        <a:spcBef>
          <a:spcPct val="20000"/>
        </a:spcBef>
        <a:spcAft>
          <a:spcPct val="0"/>
        </a:spcAft>
        <a:buClr>
          <a:schemeClr val="accent1"/>
        </a:buClr>
        <a:buSzPct val="75000"/>
        <a:buFont typeface="Wingdings" pitchFamily="2" charset="2"/>
        <a:buBlip>
          <a:blip r:embed="rId22"/>
        </a:buBlip>
        <a:defRPr sz="2800">
          <a:solidFill>
            <a:schemeClr val="bg2"/>
          </a:solidFill>
          <a:latin typeface="+mn-lt"/>
        </a:defRPr>
      </a:lvl2pPr>
      <a:lvl3pPr marL="1143000" indent="-228600" algn="l" rtl="0" fontAlgn="base">
        <a:spcBef>
          <a:spcPct val="20000"/>
        </a:spcBef>
        <a:spcAft>
          <a:spcPct val="0"/>
        </a:spcAft>
        <a:buClr>
          <a:schemeClr val="hlink"/>
        </a:buClr>
        <a:buSzPct val="60000"/>
        <a:buFont typeface="Wingdings" pitchFamily="2" charset="2"/>
        <a:buChar char="l"/>
        <a:defRPr sz="2400">
          <a:solidFill>
            <a:schemeClr val="bg2"/>
          </a:solidFill>
          <a:latin typeface="+mn-lt"/>
        </a:defRPr>
      </a:lvl3pPr>
      <a:lvl4pPr marL="1600200" indent="-228600" algn="l" rtl="0" fontAlgn="base">
        <a:spcBef>
          <a:spcPct val="20000"/>
        </a:spcBef>
        <a:spcAft>
          <a:spcPct val="0"/>
        </a:spcAft>
        <a:buChar char="•"/>
        <a:defRPr sz="2000">
          <a:solidFill>
            <a:schemeClr val="bg2"/>
          </a:solidFill>
          <a:latin typeface="+mn-lt"/>
        </a:defRPr>
      </a:lvl4pPr>
      <a:lvl5pPr marL="2057400" indent="-228600" algn="l" rtl="0" fontAlgn="base">
        <a:spcBef>
          <a:spcPct val="20000"/>
        </a:spcBef>
        <a:spcAft>
          <a:spcPct val="0"/>
        </a:spcAft>
        <a:buChar char="–"/>
        <a:defRPr sz="2000">
          <a:solidFill>
            <a:schemeClr val="bg2"/>
          </a:solidFill>
          <a:latin typeface="+mn-lt"/>
        </a:defRPr>
      </a:lvl5pPr>
      <a:lvl6pPr marL="2514600" indent="-228600" algn="l" rtl="0" fontAlgn="base">
        <a:spcBef>
          <a:spcPct val="20000"/>
        </a:spcBef>
        <a:spcAft>
          <a:spcPct val="0"/>
        </a:spcAft>
        <a:buChar char="–"/>
        <a:defRPr sz="2000">
          <a:solidFill>
            <a:schemeClr val="bg2"/>
          </a:solidFill>
          <a:latin typeface="+mn-lt"/>
        </a:defRPr>
      </a:lvl6pPr>
      <a:lvl7pPr marL="2971800" indent="-228600" algn="l" rtl="0" fontAlgn="base">
        <a:spcBef>
          <a:spcPct val="20000"/>
        </a:spcBef>
        <a:spcAft>
          <a:spcPct val="0"/>
        </a:spcAft>
        <a:buChar char="–"/>
        <a:defRPr sz="2000">
          <a:solidFill>
            <a:schemeClr val="bg2"/>
          </a:solidFill>
          <a:latin typeface="+mn-lt"/>
        </a:defRPr>
      </a:lvl7pPr>
      <a:lvl8pPr marL="3429000" indent="-228600" algn="l" rtl="0" fontAlgn="base">
        <a:spcBef>
          <a:spcPct val="20000"/>
        </a:spcBef>
        <a:spcAft>
          <a:spcPct val="0"/>
        </a:spcAft>
        <a:buChar char="–"/>
        <a:defRPr sz="2000">
          <a:solidFill>
            <a:schemeClr val="bg2"/>
          </a:solidFill>
          <a:latin typeface="+mn-lt"/>
        </a:defRPr>
      </a:lvl8pPr>
      <a:lvl9pPr marL="3886200" indent="-228600" algn="l" rtl="0" fontAlgn="base">
        <a:spcBef>
          <a:spcPct val="20000"/>
        </a:spcBef>
        <a:spcAft>
          <a:spcPct val="0"/>
        </a:spcAft>
        <a:buChar char="–"/>
        <a:defRPr sz="20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grayWhite">
      <p:bgPr>
        <a:gradFill rotWithShape="0">
          <a:gsLst>
            <a:gs pos="0">
              <a:srgbClr val="949D84"/>
            </a:gs>
            <a:gs pos="50000">
              <a:srgbClr val="C3CEAE"/>
            </a:gs>
            <a:gs pos="100000">
              <a:srgbClr val="949D84"/>
            </a:gs>
          </a:gsLst>
          <a:lin ang="2700000" scaled="1"/>
        </a:gradFill>
        <a:effectLst/>
      </p:bgPr>
    </p:bg>
    <p:spTree>
      <p:nvGrpSpPr>
        <p:cNvPr id="1" name=""/>
        <p:cNvGrpSpPr/>
        <p:nvPr/>
      </p:nvGrpSpPr>
      <p:grpSpPr>
        <a:xfrm>
          <a:off x="0" y="0"/>
          <a:ext cx="0" cy="0"/>
          <a:chOff x="0" y="0"/>
          <a:chExt cx="0" cy="0"/>
        </a:xfrm>
      </p:grpSpPr>
      <p:sp>
        <p:nvSpPr>
          <p:cNvPr id="3074" name="Rectangle 23"/>
          <p:cNvSpPr>
            <a:spLocks noGrp="1" noChangeArrowheads="1"/>
          </p:cNvSpPr>
          <p:nvPr>
            <p:ph type="title"/>
          </p:nvPr>
        </p:nvSpPr>
        <p:spPr bwMode="auto">
          <a:xfrm>
            <a:off x="685800" y="10287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075" name="Rectangle 24"/>
          <p:cNvSpPr>
            <a:spLocks noGrp="1" noChangeArrowheads="1"/>
          </p:cNvSpPr>
          <p:nvPr>
            <p:ph type="body" idx="1"/>
          </p:nvPr>
        </p:nvSpPr>
        <p:spPr bwMode="auto">
          <a:xfrm>
            <a:off x="685800" y="21717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4105"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1"/>
                </a:solidFill>
              </a:defRPr>
            </a:lvl1pPr>
          </a:lstStyle>
          <a:p>
            <a:pPr>
              <a:defRPr/>
            </a:pPr>
            <a:endParaRPr lang="en-US">
              <a:solidFill>
                <a:srgbClr val="EAEAEA"/>
              </a:solidFill>
              <a:latin typeface="Times New Roman" pitchFamily="18" charset="0"/>
            </a:endParaRPr>
          </a:p>
        </p:txBody>
      </p:sp>
      <p:sp>
        <p:nvSpPr>
          <p:cNvPr id="174106"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1"/>
                </a:solidFill>
              </a:defRPr>
            </a:lvl1pPr>
          </a:lstStyle>
          <a:p>
            <a:pPr>
              <a:defRPr/>
            </a:pPr>
            <a:endParaRPr lang="en-US">
              <a:solidFill>
                <a:srgbClr val="EAEAEA"/>
              </a:solidFill>
              <a:latin typeface="Times New Roman" pitchFamily="18" charset="0"/>
            </a:endParaRPr>
          </a:p>
        </p:txBody>
      </p:sp>
      <p:sp>
        <p:nvSpPr>
          <p:cNvPr id="174107"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1"/>
                </a:solidFill>
              </a:defRPr>
            </a:lvl1pPr>
          </a:lstStyle>
          <a:p>
            <a:pPr>
              <a:defRPr/>
            </a:pPr>
            <a:fld id="{DEAB5524-3E89-4B92-8706-12A3CDFC6DBB}" type="slidenum">
              <a:rPr lang="en-US">
                <a:solidFill>
                  <a:srgbClr val="EAEAEA"/>
                </a:solidFill>
                <a:latin typeface="Times New Roman" pitchFamily="18" charset="0"/>
              </a:rPr>
              <a:pPr>
                <a:defRPr/>
              </a:pPr>
              <a:t>‹#›</a:t>
            </a:fld>
            <a:endParaRPr lang="en-US">
              <a:solidFill>
                <a:srgbClr val="EAEAEA"/>
              </a:solidFill>
              <a:latin typeface="Times New Roman" pitchFamily="18" charset="0"/>
            </a:endParaRPr>
          </a:p>
        </p:txBody>
      </p:sp>
      <p:pic>
        <p:nvPicPr>
          <p:cNvPr id="3079" name="Picture 28" descr="ir_banner"/>
          <p:cNvPicPr>
            <a:picLocks noChangeAspect="1" noChangeArrowheads="1"/>
          </p:cNvPicPr>
          <p:nvPr/>
        </p:nvPicPr>
        <p:blipFill>
          <a:blip r:embed="rId17" cstate="print">
            <a:lum bright="-4000" contrast="10000"/>
          </a:blip>
          <a:srcRect/>
          <a:stretch>
            <a:fillRect/>
          </a:stretch>
        </p:blipFill>
        <p:spPr bwMode="auto">
          <a:xfrm>
            <a:off x="0" y="0"/>
            <a:ext cx="7651750" cy="914400"/>
          </a:xfrm>
          <a:prstGeom prst="rect">
            <a:avLst/>
          </a:prstGeom>
          <a:noFill/>
          <a:ln w="9525">
            <a:noFill/>
            <a:miter lim="800000"/>
            <a:headEnd/>
            <a:tailEnd/>
          </a:ln>
        </p:spPr>
      </p:pic>
      <p:pic>
        <p:nvPicPr>
          <p:cNvPr id="3080" name="Picture 29" descr="NIRLogo"/>
          <p:cNvPicPr>
            <a:picLocks noChangeAspect="1" noChangeArrowheads="1"/>
          </p:cNvPicPr>
          <p:nvPr/>
        </p:nvPicPr>
        <p:blipFill>
          <a:blip r:embed="rId18" cstate="print">
            <a:lum bright="12000"/>
          </a:blip>
          <a:srcRect/>
          <a:stretch>
            <a:fillRect/>
          </a:stretch>
        </p:blipFill>
        <p:spPr bwMode="auto">
          <a:xfrm>
            <a:off x="7669213" y="0"/>
            <a:ext cx="1474787" cy="914400"/>
          </a:xfrm>
          <a:prstGeom prst="rect">
            <a:avLst/>
          </a:prstGeom>
          <a:noFill/>
          <a:ln w="9525">
            <a:noFill/>
            <a:miter lim="800000"/>
            <a:headEnd/>
            <a:tailEnd/>
          </a:ln>
        </p:spPr>
      </p:pic>
    </p:spTree>
    <p:extLst>
      <p:ext uri="{BB962C8B-B14F-4D97-AF65-F5344CB8AC3E}">
        <p14:creationId xmlns:p14="http://schemas.microsoft.com/office/powerpoint/2010/main" val="2620215411"/>
      </p:ext>
    </p:extLst>
  </p:cSld>
  <p:clrMap bg1="dk2" tx1="lt1" bg2="dk1" tx2="lt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Lst>
  <p:transition/>
  <p:txStyles>
    <p:titleStyle>
      <a:lvl1pPr algn="l" rtl="0" eaLnBrk="0" fontAlgn="base" hangingPunct="0">
        <a:spcBef>
          <a:spcPct val="0"/>
        </a:spcBef>
        <a:spcAft>
          <a:spcPct val="0"/>
        </a:spcAft>
        <a:defRPr sz="4400">
          <a:solidFill>
            <a:srgbClr val="003300"/>
          </a:solidFill>
          <a:latin typeface="+mj-lt"/>
          <a:ea typeface="+mj-ea"/>
          <a:cs typeface="+mj-cs"/>
        </a:defRPr>
      </a:lvl1pPr>
      <a:lvl2pPr algn="l" rtl="0" eaLnBrk="0" fontAlgn="base" hangingPunct="0">
        <a:spcBef>
          <a:spcPct val="0"/>
        </a:spcBef>
        <a:spcAft>
          <a:spcPct val="0"/>
        </a:spcAft>
        <a:defRPr sz="4400">
          <a:solidFill>
            <a:srgbClr val="003300"/>
          </a:solidFill>
          <a:latin typeface="Times New Roman" pitchFamily="18" charset="0"/>
        </a:defRPr>
      </a:lvl2pPr>
      <a:lvl3pPr algn="l" rtl="0" eaLnBrk="0" fontAlgn="base" hangingPunct="0">
        <a:spcBef>
          <a:spcPct val="0"/>
        </a:spcBef>
        <a:spcAft>
          <a:spcPct val="0"/>
        </a:spcAft>
        <a:defRPr sz="4400">
          <a:solidFill>
            <a:srgbClr val="003300"/>
          </a:solidFill>
          <a:latin typeface="Times New Roman" pitchFamily="18" charset="0"/>
        </a:defRPr>
      </a:lvl3pPr>
      <a:lvl4pPr algn="l" rtl="0" eaLnBrk="0" fontAlgn="base" hangingPunct="0">
        <a:spcBef>
          <a:spcPct val="0"/>
        </a:spcBef>
        <a:spcAft>
          <a:spcPct val="0"/>
        </a:spcAft>
        <a:defRPr sz="4400">
          <a:solidFill>
            <a:srgbClr val="003300"/>
          </a:solidFill>
          <a:latin typeface="Times New Roman" pitchFamily="18" charset="0"/>
        </a:defRPr>
      </a:lvl4pPr>
      <a:lvl5pPr algn="l" rtl="0" eaLnBrk="0" fontAlgn="base" hangingPunct="0">
        <a:spcBef>
          <a:spcPct val="0"/>
        </a:spcBef>
        <a:spcAft>
          <a:spcPct val="0"/>
        </a:spcAft>
        <a:defRPr sz="4400">
          <a:solidFill>
            <a:srgbClr val="003300"/>
          </a:solidFill>
          <a:latin typeface="Times New Roman" pitchFamily="18" charset="0"/>
        </a:defRPr>
      </a:lvl5pPr>
      <a:lvl6pPr marL="457200" algn="l" rtl="0" fontAlgn="base">
        <a:spcBef>
          <a:spcPct val="0"/>
        </a:spcBef>
        <a:spcAft>
          <a:spcPct val="0"/>
        </a:spcAft>
        <a:defRPr sz="4400">
          <a:solidFill>
            <a:srgbClr val="003300"/>
          </a:solidFill>
          <a:latin typeface="Times New Roman" pitchFamily="18" charset="0"/>
        </a:defRPr>
      </a:lvl6pPr>
      <a:lvl7pPr marL="914400" algn="l" rtl="0" fontAlgn="base">
        <a:spcBef>
          <a:spcPct val="0"/>
        </a:spcBef>
        <a:spcAft>
          <a:spcPct val="0"/>
        </a:spcAft>
        <a:defRPr sz="4400">
          <a:solidFill>
            <a:srgbClr val="003300"/>
          </a:solidFill>
          <a:latin typeface="Times New Roman" pitchFamily="18" charset="0"/>
        </a:defRPr>
      </a:lvl7pPr>
      <a:lvl8pPr marL="1371600" algn="l" rtl="0" fontAlgn="base">
        <a:spcBef>
          <a:spcPct val="0"/>
        </a:spcBef>
        <a:spcAft>
          <a:spcPct val="0"/>
        </a:spcAft>
        <a:defRPr sz="4400">
          <a:solidFill>
            <a:srgbClr val="003300"/>
          </a:solidFill>
          <a:latin typeface="Times New Roman" pitchFamily="18" charset="0"/>
        </a:defRPr>
      </a:lvl8pPr>
      <a:lvl9pPr marL="1828800" algn="l" rtl="0" fontAlgn="base">
        <a:spcBef>
          <a:spcPct val="0"/>
        </a:spcBef>
        <a:spcAft>
          <a:spcPct val="0"/>
        </a:spcAft>
        <a:defRPr sz="4400">
          <a:solidFill>
            <a:srgbClr val="003300"/>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Blip>
          <a:blip r:embed="rId19"/>
        </a:buBlip>
        <a:defRPr sz="3200">
          <a:solidFill>
            <a:schemeClr val="bg2"/>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itchFamily="2" charset="2"/>
        <a:buBlip>
          <a:blip r:embed="rId20"/>
        </a:buBlip>
        <a:defRPr sz="2800">
          <a:solidFill>
            <a:schemeClr val="bg2"/>
          </a:solidFill>
          <a:latin typeface="+mn-lt"/>
        </a:defRPr>
      </a:lvl2pPr>
      <a:lvl3pPr marL="1143000" indent="-228600" algn="l" rtl="0" eaLnBrk="0" fontAlgn="base" hangingPunct="0">
        <a:spcBef>
          <a:spcPct val="20000"/>
        </a:spcBef>
        <a:spcAft>
          <a:spcPct val="0"/>
        </a:spcAft>
        <a:buClr>
          <a:schemeClr val="hlink"/>
        </a:buClr>
        <a:buSzPct val="60000"/>
        <a:buFont typeface="Wingdings" pitchFamily="2" charset="2"/>
        <a:buChar char="l"/>
        <a:defRPr sz="2400">
          <a:solidFill>
            <a:schemeClr val="bg2"/>
          </a:solidFill>
          <a:latin typeface="+mn-lt"/>
        </a:defRPr>
      </a:lvl3pPr>
      <a:lvl4pPr marL="1600200" indent="-228600" algn="l" rtl="0" eaLnBrk="0" fontAlgn="base" hangingPunct="0">
        <a:spcBef>
          <a:spcPct val="20000"/>
        </a:spcBef>
        <a:spcAft>
          <a:spcPct val="0"/>
        </a:spcAft>
        <a:buChar char="•"/>
        <a:defRPr sz="2000">
          <a:solidFill>
            <a:schemeClr val="bg2"/>
          </a:solidFill>
          <a:latin typeface="+mn-lt"/>
        </a:defRPr>
      </a:lvl4pPr>
      <a:lvl5pPr marL="2057400" indent="-228600" algn="l" rtl="0" eaLnBrk="0" fontAlgn="base" hangingPunct="0">
        <a:spcBef>
          <a:spcPct val="20000"/>
        </a:spcBef>
        <a:spcAft>
          <a:spcPct val="0"/>
        </a:spcAft>
        <a:buChar char="–"/>
        <a:defRPr sz="2000">
          <a:solidFill>
            <a:schemeClr val="bg2"/>
          </a:solidFill>
          <a:latin typeface="+mn-lt"/>
        </a:defRPr>
      </a:lvl5pPr>
      <a:lvl6pPr marL="2514600" indent="-228600" algn="l" rtl="0" fontAlgn="base">
        <a:spcBef>
          <a:spcPct val="20000"/>
        </a:spcBef>
        <a:spcAft>
          <a:spcPct val="0"/>
        </a:spcAft>
        <a:buChar char="–"/>
        <a:defRPr sz="2000">
          <a:solidFill>
            <a:schemeClr val="bg2"/>
          </a:solidFill>
          <a:latin typeface="+mn-lt"/>
        </a:defRPr>
      </a:lvl6pPr>
      <a:lvl7pPr marL="2971800" indent="-228600" algn="l" rtl="0" fontAlgn="base">
        <a:spcBef>
          <a:spcPct val="20000"/>
        </a:spcBef>
        <a:spcAft>
          <a:spcPct val="0"/>
        </a:spcAft>
        <a:buChar char="–"/>
        <a:defRPr sz="2000">
          <a:solidFill>
            <a:schemeClr val="bg2"/>
          </a:solidFill>
          <a:latin typeface="+mn-lt"/>
        </a:defRPr>
      </a:lvl7pPr>
      <a:lvl8pPr marL="3429000" indent="-228600" algn="l" rtl="0" fontAlgn="base">
        <a:spcBef>
          <a:spcPct val="20000"/>
        </a:spcBef>
        <a:spcAft>
          <a:spcPct val="0"/>
        </a:spcAft>
        <a:buChar char="–"/>
        <a:defRPr sz="2000">
          <a:solidFill>
            <a:schemeClr val="bg2"/>
          </a:solidFill>
          <a:latin typeface="+mn-lt"/>
        </a:defRPr>
      </a:lvl8pPr>
      <a:lvl9pPr marL="3886200" indent="-228600" algn="l" rtl="0" fontAlgn="base">
        <a:spcBef>
          <a:spcPct val="20000"/>
        </a:spcBef>
        <a:spcAft>
          <a:spcPct val="0"/>
        </a:spcAft>
        <a:buChar char="–"/>
        <a:defRPr sz="20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diagramLayout" Target="../diagrams/layout1.xml"/><Relationship Id="rId7" Type="http://schemas.openxmlformats.org/officeDocument/2006/relationships/image" Target="../media/image7.png"/><Relationship Id="rId12" Type="http://schemas.openxmlformats.org/officeDocument/2006/relationships/image" Target="../media/image12.jpeg"/><Relationship Id="rId2" Type="http://schemas.openxmlformats.org/officeDocument/2006/relationships/diagramData" Target="../diagrams/data1.xml"/><Relationship Id="rId1" Type="http://schemas.openxmlformats.org/officeDocument/2006/relationships/slideLayout" Target="../slideLayouts/slideLayout69.xml"/><Relationship Id="rId6" Type="http://schemas.microsoft.com/office/2007/relationships/diagramDrawing" Target="../diagrams/drawing1.xml"/><Relationship Id="rId11" Type="http://schemas.openxmlformats.org/officeDocument/2006/relationships/image" Target="../media/image11.jpeg"/><Relationship Id="rId5" Type="http://schemas.openxmlformats.org/officeDocument/2006/relationships/diagramColors" Target="../diagrams/colors1.xml"/><Relationship Id="rId10" Type="http://schemas.openxmlformats.org/officeDocument/2006/relationships/image" Target="../media/image10.jpeg"/><Relationship Id="rId4" Type="http://schemas.openxmlformats.org/officeDocument/2006/relationships/diagramQuickStyle" Target="../diagrams/quickStyle1.xml"/><Relationship Id="rId9"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75.xml"/><Relationship Id="rId5" Type="http://schemas.openxmlformats.org/officeDocument/2006/relationships/image" Target="../media/image43.png"/><Relationship Id="rId4" Type="http://schemas.openxmlformats.org/officeDocument/2006/relationships/image" Target="../media/image42.jpe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2.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7.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ChangeArrowheads="1"/>
          </p:cNvSpPr>
          <p:nvPr/>
        </p:nvSpPr>
        <p:spPr bwMode="auto">
          <a:xfrm>
            <a:off x="1955800" y="3478213"/>
            <a:ext cx="7772400" cy="593725"/>
          </a:xfrm>
          <a:prstGeom prst="rect">
            <a:avLst/>
          </a:prstGeom>
          <a:noFill/>
          <a:ln w="9525">
            <a:noFill/>
            <a:miter lim="800000"/>
            <a:headEnd/>
            <a:tailEnd/>
          </a:ln>
        </p:spPr>
        <p:txBody>
          <a:bodyPr anchor="ctr"/>
          <a:lstStyle/>
          <a:p>
            <a:endParaRPr lang="en-US" sz="4400" dirty="0">
              <a:solidFill>
                <a:srgbClr val="003300"/>
              </a:solidFill>
            </a:endParaRPr>
          </a:p>
          <a:p>
            <a:endParaRPr lang="en-US" sz="4400" dirty="0">
              <a:solidFill>
                <a:srgbClr val="003300"/>
              </a:solidFill>
            </a:endParaRPr>
          </a:p>
        </p:txBody>
      </p:sp>
      <p:sp>
        <p:nvSpPr>
          <p:cNvPr id="3076" name="Text Box 4"/>
          <p:cNvSpPr txBox="1">
            <a:spLocks noChangeArrowheads="1"/>
          </p:cNvSpPr>
          <p:nvPr/>
        </p:nvSpPr>
        <p:spPr bwMode="auto">
          <a:xfrm>
            <a:off x="2155825" y="3087688"/>
            <a:ext cx="1098550" cy="823912"/>
          </a:xfrm>
          <a:prstGeom prst="rect">
            <a:avLst/>
          </a:prstGeom>
          <a:noFill/>
          <a:ln w="9525">
            <a:noFill/>
            <a:miter lim="800000"/>
            <a:headEnd/>
            <a:tailEnd/>
          </a:ln>
        </p:spPr>
        <p:txBody>
          <a:bodyPr wrap="none">
            <a:spAutoFit/>
          </a:bodyPr>
          <a:lstStyle/>
          <a:p>
            <a:r>
              <a:rPr lang="en-US" sz="2000">
                <a:solidFill>
                  <a:srgbClr val="9900CC"/>
                </a:solidFill>
              </a:rPr>
              <a:t>	</a:t>
            </a:r>
          </a:p>
          <a:p>
            <a:endParaRPr lang="en-US" sz="2800"/>
          </a:p>
        </p:txBody>
      </p:sp>
      <p:sp>
        <p:nvSpPr>
          <p:cNvPr id="5" name="TextBox 4"/>
          <p:cNvSpPr txBox="1"/>
          <p:nvPr/>
        </p:nvSpPr>
        <p:spPr>
          <a:xfrm>
            <a:off x="1836829" y="1968500"/>
            <a:ext cx="7307171" cy="1754326"/>
          </a:xfrm>
          <a:prstGeom prst="rect">
            <a:avLst/>
          </a:prstGeom>
          <a:noFill/>
        </p:spPr>
        <p:txBody>
          <a:bodyPr wrap="square" rtlCol="0">
            <a:spAutoFit/>
          </a:bodyPr>
          <a:lstStyle/>
          <a:p>
            <a:pPr algn="ctr"/>
            <a:r>
              <a:rPr lang="en-US" sz="5400" dirty="0" smtClean="0">
                <a:solidFill>
                  <a:schemeClr val="bg2"/>
                </a:solidFill>
              </a:rPr>
              <a:t>2016 NIROPS National Summary</a:t>
            </a:r>
            <a:endParaRPr lang="en-US" sz="5400" dirty="0">
              <a:solidFill>
                <a:schemeClr val="bg2"/>
              </a:solidFill>
            </a:endParaRPr>
          </a:p>
        </p:txBody>
      </p:sp>
      <p:sp>
        <p:nvSpPr>
          <p:cNvPr id="6" name="TextBox 5"/>
          <p:cNvSpPr txBox="1"/>
          <p:nvPr/>
        </p:nvSpPr>
        <p:spPr>
          <a:xfrm>
            <a:off x="2921000" y="3962400"/>
            <a:ext cx="5651500" cy="1938992"/>
          </a:xfrm>
          <a:prstGeom prst="rect">
            <a:avLst/>
          </a:prstGeom>
          <a:noFill/>
        </p:spPr>
        <p:txBody>
          <a:bodyPr wrap="square" rtlCol="0">
            <a:spAutoFit/>
          </a:bodyPr>
          <a:lstStyle/>
          <a:p>
            <a:pPr algn="ctr"/>
            <a:r>
              <a:rPr lang="en-US" sz="2000" b="1" dirty="0" smtClean="0"/>
              <a:t>Tom Mellin, </a:t>
            </a:r>
          </a:p>
          <a:p>
            <a:pPr algn="ctr"/>
            <a:r>
              <a:rPr lang="en-US" sz="2000" b="1" dirty="0" smtClean="0"/>
              <a:t>National Infrared Program Manager</a:t>
            </a:r>
          </a:p>
          <a:p>
            <a:pPr algn="ctr"/>
            <a:r>
              <a:rPr lang="en-US" sz="2000" b="1" dirty="0" smtClean="0"/>
              <a:t>Original Presentation November 2, 2016</a:t>
            </a:r>
          </a:p>
          <a:p>
            <a:pPr algn="ctr"/>
            <a:r>
              <a:rPr lang="en-US" sz="2000" b="1" dirty="0" smtClean="0"/>
              <a:t>NIROPS Closeout, NIFC, Boise</a:t>
            </a:r>
          </a:p>
          <a:p>
            <a:pPr algn="ctr"/>
            <a:r>
              <a:rPr lang="en-US" sz="2000" dirty="0" smtClean="0">
                <a:solidFill>
                  <a:srgbClr val="FF0000"/>
                </a:solidFill>
              </a:rPr>
              <a:t>Some slides updated with Southern Area data, 1/5/17 and 2/1/17</a:t>
            </a:r>
            <a:endParaRPr lang="en-US" sz="2000" dirty="0">
              <a:solidFill>
                <a:srgbClr val="FF0000"/>
              </a:solidFill>
            </a:endParaRPr>
          </a:p>
        </p:txBody>
      </p:sp>
      <p:pic>
        <p:nvPicPr>
          <p:cNvPr id="7" name="Picture 2057" descr="ftcarson08_cr"/>
          <p:cNvPicPr>
            <a:picLocks noChangeAspect="1" noChangeArrowheads="1"/>
          </p:cNvPicPr>
          <p:nvPr/>
        </p:nvPicPr>
        <p:blipFill>
          <a:blip r:embed="rId3" cstate="print"/>
          <a:srcRect l="-200" r="5077"/>
          <a:stretch>
            <a:fillRect/>
          </a:stretch>
        </p:blipFill>
        <p:spPr bwMode="auto">
          <a:xfrm>
            <a:off x="1" y="889000"/>
            <a:ext cx="1836828" cy="5969000"/>
          </a:xfrm>
          <a:prstGeom prst="rect">
            <a:avLst/>
          </a:prstGeom>
          <a:noFill/>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20990" y="267570"/>
            <a:ext cx="8681456" cy="6303810"/>
          </a:xfrm>
          <a:prstGeom prst="rect">
            <a:avLst/>
          </a:prstGeom>
        </p:spPr>
      </p:pic>
    </p:spTree>
    <p:extLst>
      <p:ext uri="{BB962C8B-B14F-4D97-AF65-F5344CB8AC3E}">
        <p14:creationId xmlns:p14="http://schemas.microsoft.com/office/powerpoint/2010/main" val="818142627"/>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4320" y="277095"/>
            <a:ext cx="8675360" cy="6303810"/>
          </a:xfrm>
          <a:prstGeom prst="rect">
            <a:avLst/>
          </a:prstGeom>
        </p:spPr>
      </p:pic>
    </p:spTree>
    <p:extLst>
      <p:ext uri="{BB962C8B-B14F-4D97-AF65-F5344CB8AC3E}">
        <p14:creationId xmlns:p14="http://schemas.microsoft.com/office/powerpoint/2010/main" val="3957521585"/>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500" y="717551"/>
            <a:ext cx="7772400" cy="952500"/>
          </a:xfrm>
        </p:spPr>
        <p:txBody>
          <a:bodyPr/>
          <a:lstStyle/>
          <a:p>
            <a:r>
              <a:rPr lang="en-US" dirty="0" smtClean="0"/>
              <a:t>Fire Activity by GACC</a:t>
            </a:r>
            <a:endParaRPr lang="en-US" dirty="0"/>
          </a:p>
        </p:txBody>
      </p:sp>
      <p:pic>
        <p:nvPicPr>
          <p:cNvPr id="6" name="Picture 5"/>
          <p:cNvPicPr>
            <a:picLocks noChangeAspect="1"/>
          </p:cNvPicPr>
          <p:nvPr/>
        </p:nvPicPr>
        <p:blipFill>
          <a:blip r:embed="rId3"/>
          <a:stretch>
            <a:fillRect/>
          </a:stretch>
        </p:blipFill>
        <p:spPr>
          <a:xfrm>
            <a:off x="1150784" y="1599714"/>
            <a:ext cx="7241586" cy="5258286"/>
          </a:xfrm>
          <a:prstGeom prst="rect">
            <a:avLst/>
          </a:prstGeom>
        </p:spPr>
      </p:pic>
    </p:spTree>
    <p:extLst>
      <p:ext uri="{BB962C8B-B14F-4D97-AF65-F5344CB8AC3E}">
        <p14:creationId xmlns:p14="http://schemas.microsoft.com/office/powerpoint/2010/main" val="3777178166"/>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25500"/>
            <a:ext cx="7772400" cy="850900"/>
          </a:xfrm>
        </p:spPr>
        <p:txBody>
          <a:bodyPr/>
          <a:lstStyle/>
          <a:p>
            <a:r>
              <a:rPr lang="en-US" dirty="0" smtClean="0"/>
              <a:t>2016 – Orders by GACC</a:t>
            </a:r>
            <a:endParaRPr lang="en-US" dirty="0"/>
          </a:p>
        </p:txBody>
      </p:sp>
      <p:sp>
        <p:nvSpPr>
          <p:cNvPr id="3" name="Content Placeholder 2"/>
          <p:cNvSpPr>
            <a:spLocks noGrp="1"/>
          </p:cNvSpPr>
          <p:nvPr>
            <p:ph idx="1"/>
          </p:nvPr>
        </p:nvSpPr>
        <p:spPr>
          <a:xfrm>
            <a:off x="636383" y="1676400"/>
            <a:ext cx="7772400" cy="4114800"/>
          </a:xfrm>
        </p:spPr>
        <p:txBody>
          <a:bodyPr/>
          <a:lstStyle/>
          <a:p>
            <a:r>
              <a:rPr lang="en-US" dirty="0" smtClean="0"/>
              <a:t>Compare to 2015</a:t>
            </a:r>
            <a:endParaRPr lang="en-US" dirty="0"/>
          </a:p>
        </p:txBody>
      </p:sp>
      <p:pic>
        <p:nvPicPr>
          <p:cNvPr id="5" name="Picture 4"/>
          <p:cNvPicPr>
            <a:picLocks noChangeAspect="1"/>
          </p:cNvPicPr>
          <p:nvPr/>
        </p:nvPicPr>
        <p:blipFill>
          <a:blip r:embed="rId3"/>
          <a:stretch>
            <a:fillRect/>
          </a:stretch>
        </p:blipFill>
        <p:spPr>
          <a:xfrm>
            <a:off x="1260200" y="2323471"/>
            <a:ext cx="7028395" cy="4230139"/>
          </a:xfrm>
          <a:prstGeom prst="rect">
            <a:avLst/>
          </a:prstGeom>
        </p:spPr>
      </p:pic>
      <p:sp>
        <p:nvSpPr>
          <p:cNvPr id="6" name="TextBox 5"/>
          <p:cNvSpPr txBox="1"/>
          <p:nvPr/>
        </p:nvSpPr>
        <p:spPr>
          <a:xfrm>
            <a:off x="201040" y="6472823"/>
            <a:ext cx="1494503" cy="338554"/>
          </a:xfrm>
          <a:prstGeom prst="rect">
            <a:avLst/>
          </a:prstGeom>
          <a:noFill/>
        </p:spPr>
        <p:txBody>
          <a:bodyPr wrap="square" rtlCol="0">
            <a:spAutoFit/>
          </a:bodyPr>
          <a:lstStyle/>
          <a:p>
            <a:r>
              <a:rPr lang="en-US" dirty="0" smtClean="0">
                <a:solidFill>
                  <a:srgbClr val="FF0000"/>
                </a:solidFill>
              </a:rPr>
              <a:t>Updated 2/1/17</a:t>
            </a:r>
            <a:endParaRPr lang="en-US" dirty="0">
              <a:solidFill>
                <a:srgbClr val="FF0000"/>
              </a:solidFill>
            </a:endParaRPr>
          </a:p>
        </p:txBody>
      </p:sp>
    </p:spTree>
    <p:extLst>
      <p:ext uri="{BB962C8B-B14F-4D97-AF65-F5344CB8AC3E}">
        <p14:creationId xmlns:p14="http://schemas.microsoft.com/office/powerpoint/2010/main" val="1365235379"/>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800" y="482600"/>
            <a:ext cx="8966200" cy="1143000"/>
          </a:xfrm>
        </p:spPr>
        <p:txBody>
          <a:bodyPr/>
          <a:lstStyle/>
          <a:p>
            <a:r>
              <a:rPr lang="en-US" sz="4000" dirty="0" smtClean="0"/>
              <a:t>Busiest Night 2016 – August 30, 26 Fires </a:t>
            </a:r>
            <a:endParaRPr lang="en-US" sz="4000" dirty="0"/>
          </a:p>
        </p:txBody>
      </p:sp>
      <p:sp>
        <p:nvSpPr>
          <p:cNvPr id="3" name="Content Placeholder 2"/>
          <p:cNvSpPr>
            <a:spLocks noGrp="1"/>
          </p:cNvSpPr>
          <p:nvPr>
            <p:ph sz="half" idx="1"/>
          </p:nvPr>
        </p:nvSpPr>
        <p:spPr>
          <a:xfrm>
            <a:off x="673100" y="1694900"/>
            <a:ext cx="3810000" cy="4114800"/>
          </a:xfrm>
        </p:spPr>
        <p:txBody>
          <a:bodyPr/>
          <a:lstStyle/>
          <a:p>
            <a:r>
              <a:rPr lang="en-US" sz="2400" dirty="0" smtClean="0"/>
              <a:t>N149Z (15 fires)</a:t>
            </a:r>
          </a:p>
          <a:p>
            <a:pPr lvl="1"/>
            <a:r>
              <a:rPr lang="en-US" sz="1600" dirty="0" smtClean="0"/>
              <a:t>Porcupine (UT)</a:t>
            </a:r>
          </a:p>
          <a:p>
            <a:pPr lvl="1"/>
            <a:r>
              <a:rPr lang="en-US" sz="1600" dirty="0" smtClean="0"/>
              <a:t>Box Canyon </a:t>
            </a:r>
            <a:r>
              <a:rPr lang="en-US" sz="1600" dirty="0"/>
              <a:t>(UT)</a:t>
            </a:r>
            <a:endParaRPr lang="en-US" sz="1600" dirty="0" smtClean="0"/>
          </a:p>
          <a:p>
            <a:pPr lvl="1"/>
            <a:r>
              <a:rPr lang="en-US" sz="1600" dirty="0"/>
              <a:t>Peterson Hollow (UT)</a:t>
            </a:r>
            <a:endParaRPr lang="en-US" sz="1600" dirty="0" smtClean="0"/>
          </a:p>
          <a:p>
            <a:pPr lvl="1"/>
            <a:r>
              <a:rPr lang="en-US" sz="1600" dirty="0" smtClean="0"/>
              <a:t>Willow Creek </a:t>
            </a:r>
            <a:r>
              <a:rPr lang="en-US" sz="1600" dirty="0"/>
              <a:t>(UT</a:t>
            </a:r>
            <a:r>
              <a:rPr lang="en-US" sz="1600" dirty="0" smtClean="0"/>
              <a:t>)</a:t>
            </a:r>
          </a:p>
          <a:p>
            <a:pPr lvl="1"/>
            <a:r>
              <a:rPr lang="en-US" sz="1600" dirty="0" smtClean="0"/>
              <a:t>Berry (WY)</a:t>
            </a:r>
          </a:p>
          <a:p>
            <a:pPr lvl="1"/>
            <a:r>
              <a:rPr lang="en-US" sz="1600" dirty="0" err="1" smtClean="0"/>
              <a:t>Tatanka</a:t>
            </a:r>
            <a:r>
              <a:rPr lang="en-US" sz="1600" dirty="0" smtClean="0"/>
              <a:t> Complex (WY)</a:t>
            </a:r>
          </a:p>
          <a:p>
            <a:pPr lvl="1"/>
            <a:r>
              <a:rPr lang="en-US" sz="1600" dirty="0" smtClean="0"/>
              <a:t>Maple (WY)</a:t>
            </a:r>
          </a:p>
          <a:p>
            <a:pPr lvl="1"/>
            <a:r>
              <a:rPr lang="en-US" sz="1600" dirty="0" smtClean="0"/>
              <a:t>Pioneer (ID)</a:t>
            </a:r>
          </a:p>
          <a:p>
            <a:pPr lvl="1"/>
            <a:r>
              <a:rPr lang="en-US" sz="1600" dirty="0" smtClean="0"/>
              <a:t>Tie (ID)</a:t>
            </a:r>
          </a:p>
          <a:p>
            <a:pPr lvl="1"/>
            <a:r>
              <a:rPr lang="en-US" sz="1600" dirty="0" smtClean="0"/>
              <a:t>Elk Ridge (ID)</a:t>
            </a:r>
          </a:p>
          <a:p>
            <a:pPr lvl="1"/>
            <a:r>
              <a:rPr lang="en-US" sz="1600" dirty="0"/>
              <a:t>Cedar (ID)</a:t>
            </a:r>
            <a:endParaRPr lang="en-US" sz="1600" dirty="0" smtClean="0"/>
          </a:p>
          <a:p>
            <a:pPr lvl="1"/>
            <a:r>
              <a:rPr lang="en-US" sz="1600" dirty="0" err="1" smtClean="0"/>
              <a:t>Sixtytwo</a:t>
            </a:r>
            <a:r>
              <a:rPr lang="en-US" sz="1600" dirty="0" smtClean="0"/>
              <a:t> </a:t>
            </a:r>
            <a:r>
              <a:rPr lang="en-US" sz="1600" dirty="0"/>
              <a:t>(ID)</a:t>
            </a:r>
            <a:endParaRPr lang="en-US" sz="1600" dirty="0" smtClean="0"/>
          </a:p>
          <a:p>
            <a:pPr lvl="1"/>
            <a:r>
              <a:rPr lang="en-US" sz="1600" dirty="0"/>
              <a:t>Moose (ID)</a:t>
            </a:r>
            <a:endParaRPr lang="en-US" sz="1600" dirty="0" smtClean="0"/>
          </a:p>
          <a:p>
            <a:pPr lvl="1"/>
            <a:r>
              <a:rPr lang="en-US" sz="1600" dirty="0" smtClean="0"/>
              <a:t>Freeman </a:t>
            </a:r>
            <a:r>
              <a:rPr lang="en-US" sz="1600" dirty="0"/>
              <a:t>(ID)</a:t>
            </a:r>
            <a:endParaRPr lang="en-US" sz="1600" dirty="0" smtClean="0"/>
          </a:p>
          <a:p>
            <a:pPr lvl="1"/>
            <a:r>
              <a:rPr lang="en-US" sz="1600" dirty="0"/>
              <a:t>Roaring (ID)</a:t>
            </a:r>
            <a:endParaRPr lang="en-US" sz="1600" dirty="0" smtClean="0"/>
          </a:p>
          <a:p>
            <a:pPr lvl="1"/>
            <a:endParaRPr lang="en-US" dirty="0" smtClean="0"/>
          </a:p>
          <a:p>
            <a:pPr marL="457200" lvl="1" indent="0">
              <a:buNone/>
            </a:pPr>
            <a:endParaRPr lang="en-US" dirty="0"/>
          </a:p>
        </p:txBody>
      </p:sp>
      <p:sp>
        <p:nvSpPr>
          <p:cNvPr id="4" name="Content Placeholder 3"/>
          <p:cNvSpPr>
            <a:spLocks noGrp="1"/>
          </p:cNvSpPr>
          <p:nvPr>
            <p:ph sz="half" idx="2"/>
          </p:nvPr>
        </p:nvSpPr>
        <p:spPr>
          <a:xfrm>
            <a:off x="4622800" y="1656800"/>
            <a:ext cx="4229100" cy="4114800"/>
          </a:xfrm>
        </p:spPr>
        <p:txBody>
          <a:bodyPr/>
          <a:lstStyle/>
          <a:p>
            <a:r>
              <a:rPr lang="en-US" sz="2400" dirty="0" smtClean="0"/>
              <a:t>N144Z (11 fires)</a:t>
            </a:r>
          </a:p>
          <a:p>
            <a:pPr lvl="1"/>
            <a:r>
              <a:rPr lang="en-US" sz="1600" dirty="0" smtClean="0"/>
              <a:t>Pony (CA)</a:t>
            </a:r>
          </a:p>
          <a:p>
            <a:pPr lvl="1"/>
            <a:r>
              <a:rPr lang="en-US" sz="1600" dirty="0" smtClean="0"/>
              <a:t>Tully </a:t>
            </a:r>
            <a:r>
              <a:rPr lang="en-US" sz="1600" dirty="0"/>
              <a:t>(CA</a:t>
            </a:r>
            <a:r>
              <a:rPr lang="en-US" sz="1600" dirty="0" smtClean="0"/>
              <a:t>)</a:t>
            </a:r>
          </a:p>
          <a:p>
            <a:pPr lvl="1"/>
            <a:r>
              <a:rPr lang="en-US" sz="1600" dirty="0"/>
              <a:t>Chimney (CA)</a:t>
            </a:r>
            <a:endParaRPr lang="en-US" sz="1600" dirty="0" smtClean="0"/>
          </a:p>
          <a:p>
            <a:pPr lvl="1"/>
            <a:r>
              <a:rPr lang="en-US" sz="1600" dirty="0" smtClean="0"/>
              <a:t>Rey </a:t>
            </a:r>
            <a:r>
              <a:rPr lang="en-US" sz="1600" dirty="0"/>
              <a:t>(CA)</a:t>
            </a:r>
            <a:endParaRPr lang="en-US" sz="1600" dirty="0" smtClean="0"/>
          </a:p>
          <a:p>
            <a:pPr lvl="1"/>
            <a:r>
              <a:rPr lang="en-US" sz="1600" dirty="0"/>
              <a:t>Cedar (CA)</a:t>
            </a:r>
            <a:endParaRPr lang="en-US" sz="1600" dirty="0" smtClean="0"/>
          </a:p>
          <a:p>
            <a:pPr lvl="1"/>
            <a:r>
              <a:rPr lang="en-US" sz="1600" dirty="0" smtClean="0"/>
              <a:t>Gap </a:t>
            </a:r>
            <a:r>
              <a:rPr lang="en-US" sz="1600" dirty="0"/>
              <a:t>(CA)</a:t>
            </a:r>
            <a:endParaRPr lang="en-US" sz="1600" dirty="0" smtClean="0"/>
          </a:p>
          <a:p>
            <a:pPr lvl="1"/>
            <a:r>
              <a:rPr lang="en-US" sz="1600" dirty="0" err="1" smtClean="0"/>
              <a:t>Soberanes</a:t>
            </a:r>
            <a:r>
              <a:rPr lang="en-US" sz="1600" dirty="0"/>
              <a:t> (CA)</a:t>
            </a:r>
            <a:endParaRPr lang="en-US" sz="1600" dirty="0" smtClean="0"/>
          </a:p>
          <a:p>
            <a:pPr lvl="1"/>
            <a:r>
              <a:rPr lang="en-US" sz="1600" dirty="0" smtClean="0"/>
              <a:t>Bogart </a:t>
            </a:r>
            <a:r>
              <a:rPr lang="en-US" sz="1600" dirty="0"/>
              <a:t>(CA)</a:t>
            </a:r>
            <a:endParaRPr lang="en-US" sz="1600" dirty="0" smtClean="0"/>
          </a:p>
          <a:p>
            <a:pPr lvl="1"/>
            <a:r>
              <a:rPr lang="en-US" sz="1600" dirty="0" smtClean="0"/>
              <a:t>Rail (OR)</a:t>
            </a:r>
          </a:p>
          <a:p>
            <a:pPr lvl="1"/>
            <a:r>
              <a:rPr lang="en-US" sz="1600" dirty="0" smtClean="0"/>
              <a:t>John Doe (ID)</a:t>
            </a:r>
          </a:p>
          <a:p>
            <a:pPr lvl="1"/>
            <a:r>
              <a:rPr lang="en-US" sz="1600" dirty="0" smtClean="0"/>
              <a:t>Copper King (MT)</a:t>
            </a:r>
          </a:p>
        </p:txBody>
      </p:sp>
      <p:sp>
        <p:nvSpPr>
          <p:cNvPr id="5" name="TextBox 4"/>
          <p:cNvSpPr txBox="1"/>
          <p:nvPr/>
        </p:nvSpPr>
        <p:spPr>
          <a:xfrm>
            <a:off x="3794125" y="5640423"/>
            <a:ext cx="4502150" cy="584775"/>
          </a:xfrm>
          <a:prstGeom prst="rect">
            <a:avLst/>
          </a:prstGeom>
          <a:noFill/>
        </p:spPr>
        <p:txBody>
          <a:bodyPr wrap="square" rtlCol="0">
            <a:spAutoFit/>
          </a:bodyPr>
          <a:lstStyle/>
          <a:p>
            <a:r>
              <a:rPr lang="en-US" dirty="0" smtClean="0">
                <a:solidFill>
                  <a:schemeClr val="bg2"/>
                </a:solidFill>
                <a:latin typeface="+mn-lt"/>
              </a:rPr>
              <a:t>2015 Busiest night was 8/19 with 47 fires flown, 26 by 144Z, 16 by 149Z, 5 by AC3</a:t>
            </a:r>
            <a:endParaRPr lang="en-US" dirty="0">
              <a:solidFill>
                <a:schemeClr val="bg2"/>
              </a:solidFill>
              <a:latin typeface="+mn-lt"/>
            </a:endParaRPr>
          </a:p>
        </p:txBody>
      </p:sp>
    </p:spTree>
    <p:extLst>
      <p:ext uri="{BB962C8B-B14F-4D97-AF65-F5344CB8AC3E}">
        <p14:creationId xmlns:p14="http://schemas.microsoft.com/office/powerpoint/2010/main" val="2554650626"/>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22842" y="933651"/>
            <a:ext cx="7099128" cy="5924349"/>
          </a:xfrm>
          <a:prstGeom prst="rect">
            <a:avLst/>
          </a:prstGeom>
        </p:spPr>
      </p:pic>
      <p:sp>
        <p:nvSpPr>
          <p:cNvPr id="3" name="TextBox 2"/>
          <p:cNvSpPr txBox="1"/>
          <p:nvPr/>
        </p:nvSpPr>
        <p:spPr>
          <a:xfrm>
            <a:off x="1022842" y="6413943"/>
            <a:ext cx="2974207" cy="338554"/>
          </a:xfrm>
          <a:prstGeom prst="rect">
            <a:avLst/>
          </a:prstGeom>
          <a:noFill/>
        </p:spPr>
        <p:txBody>
          <a:bodyPr wrap="square" rtlCol="0">
            <a:spAutoFit/>
          </a:bodyPr>
          <a:lstStyle/>
          <a:p>
            <a:r>
              <a:rPr lang="en-US" b="1" dirty="0" smtClean="0">
                <a:solidFill>
                  <a:schemeClr val="bg2"/>
                </a:solidFill>
                <a:latin typeface="+mn-lt"/>
              </a:rPr>
              <a:t>N144Z – 593 requests filled</a:t>
            </a:r>
            <a:endParaRPr lang="en-US" b="1" dirty="0">
              <a:solidFill>
                <a:schemeClr val="bg2"/>
              </a:solidFill>
              <a:latin typeface="+mn-lt"/>
            </a:endParaRPr>
          </a:p>
        </p:txBody>
      </p:sp>
    </p:spTree>
    <p:extLst>
      <p:ext uri="{BB962C8B-B14F-4D97-AF65-F5344CB8AC3E}">
        <p14:creationId xmlns:p14="http://schemas.microsoft.com/office/powerpoint/2010/main" val="12314297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0396" y="873822"/>
            <a:ext cx="7170822" cy="5984178"/>
          </a:xfrm>
          <a:prstGeom prst="rect">
            <a:avLst/>
          </a:prstGeom>
        </p:spPr>
      </p:pic>
      <p:sp>
        <p:nvSpPr>
          <p:cNvPr id="3" name="TextBox 2"/>
          <p:cNvSpPr txBox="1"/>
          <p:nvPr/>
        </p:nvSpPr>
        <p:spPr>
          <a:xfrm>
            <a:off x="760396" y="6374614"/>
            <a:ext cx="2974207" cy="338554"/>
          </a:xfrm>
          <a:prstGeom prst="rect">
            <a:avLst/>
          </a:prstGeom>
          <a:noFill/>
        </p:spPr>
        <p:txBody>
          <a:bodyPr wrap="square" rtlCol="0">
            <a:spAutoFit/>
          </a:bodyPr>
          <a:lstStyle/>
          <a:p>
            <a:r>
              <a:rPr lang="en-US" b="1" dirty="0" smtClean="0">
                <a:solidFill>
                  <a:schemeClr val="bg2"/>
                </a:solidFill>
                <a:latin typeface="+mn-lt"/>
              </a:rPr>
              <a:t>N149Z – 448 requests filled</a:t>
            </a:r>
            <a:endParaRPr lang="en-US" b="1" dirty="0">
              <a:solidFill>
                <a:schemeClr val="bg2"/>
              </a:solidFill>
              <a:latin typeface="+mn-lt"/>
            </a:endParaRPr>
          </a:p>
        </p:txBody>
      </p:sp>
    </p:spTree>
    <p:extLst>
      <p:ext uri="{BB962C8B-B14F-4D97-AF65-F5344CB8AC3E}">
        <p14:creationId xmlns:p14="http://schemas.microsoft.com/office/powerpoint/2010/main" val="296735045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57641" y="1462100"/>
            <a:ext cx="4740359" cy="3955914"/>
          </a:xfrm>
          <a:prstGeom prst="rect">
            <a:avLst/>
          </a:prstGeom>
        </p:spPr>
      </p:pic>
      <p:pic>
        <p:nvPicPr>
          <p:cNvPr id="3" name="Picture 2"/>
          <p:cNvPicPr>
            <a:picLocks noChangeAspect="1"/>
          </p:cNvPicPr>
          <p:nvPr/>
        </p:nvPicPr>
        <p:blipFill>
          <a:blip r:embed="rId4"/>
          <a:stretch>
            <a:fillRect/>
          </a:stretch>
        </p:blipFill>
        <p:spPr>
          <a:xfrm>
            <a:off x="0" y="1449982"/>
            <a:ext cx="4754880" cy="3968032"/>
          </a:xfrm>
          <a:prstGeom prst="rect">
            <a:avLst/>
          </a:prstGeom>
        </p:spPr>
      </p:pic>
      <p:sp>
        <p:nvSpPr>
          <p:cNvPr id="4" name="Title 3"/>
          <p:cNvSpPr>
            <a:spLocks noGrp="1"/>
          </p:cNvSpPr>
          <p:nvPr>
            <p:ph type="title"/>
          </p:nvPr>
        </p:nvSpPr>
        <p:spPr>
          <a:xfrm>
            <a:off x="868680" y="319100"/>
            <a:ext cx="7772400" cy="1143000"/>
          </a:xfrm>
        </p:spPr>
        <p:txBody>
          <a:bodyPr/>
          <a:lstStyle/>
          <a:p>
            <a:r>
              <a:rPr lang="en-US" sz="4000" dirty="0" smtClean="0"/>
              <a:t>Aircraft Comparison</a:t>
            </a:r>
            <a:endParaRPr lang="en-US" sz="4000" dirty="0"/>
          </a:p>
        </p:txBody>
      </p:sp>
      <p:sp>
        <p:nvSpPr>
          <p:cNvPr id="5" name="Content Placeholder 4"/>
          <p:cNvSpPr>
            <a:spLocks noGrp="1"/>
          </p:cNvSpPr>
          <p:nvPr>
            <p:ph idx="1"/>
          </p:nvPr>
        </p:nvSpPr>
        <p:spPr>
          <a:xfrm>
            <a:off x="671441" y="5418014"/>
            <a:ext cx="7772400" cy="1354261"/>
          </a:xfrm>
        </p:spPr>
        <p:txBody>
          <a:bodyPr/>
          <a:lstStyle/>
          <a:p>
            <a:r>
              <a:rPr lang="en-US" sz="2400" dirty="0" smtClean="0"/>
              <a:t>N144Z (Citation Jet) is faster (370 </a:t>
            </a:r>
            <a:r>
              <a:rPr lang="en-US" sz="2400" dirty="0" err="1" smtClean="0"/>
              <a:t>kts</a:t>
            </a:r>
            <a:r>
              <a:rPr lang="en-US" sz="2400" dirty="0" smtClean="0"/>
              <a:t> vs 240 </a:t>
            </a:r>
            <a:r>
              <a:rPr lang="en-US" sz="2400" dirty="0" err="1" smtClean="0"/>
              <a:t>kts</a:t>
            </a:r>
            <a:r>
              <a:rPr lang="en-US" sz="2400" dirty="0" smtClean="0"/>
              <a:t>) and covers the west coast and farther flung fires</a:t>
            </a:r>
          </a:p>
          <a:p>
            <a:r>
              <a:rPr lang="en-US" sz="2400" dirty="0" smtClean="0"/>
              <a:t>N149Z has greater endurance (4 </a:t>
            </a:r>
            <a:r>
              <a:rPr lang="en-US" sz="2400" dirty="0" err="1" smtClean="0"/>
              <a:t>hrs</a:t>
            </a:r>
            <a:r>
              <a:rPr lang="en-US" sz="2400" dirty="0" smtClean="0"/>
              <a:t> vs 3 </a:t>
            </a:r>
            <a:r>
              <a:rPr lang="en-US" sz="2400" dirty="0" err="1" smtClean="0"/>
              <a:t>hrs</a:t>
            </a:r>
            <a:r>
              <a:rPr lang="en-US" sz="2400" dirty="0" smtClean="0"/>
              <a:t>)</a:t>
            </a:r>
            <a:endParaRPr lang="en-US" sz="2400" dirty="0"/>
          </a:p>
        </p:txBody>
      </p:sp>
    </p:spTree>
    <p:extLst>
      <p:ext uri="{BB962C8B-B14F-4D97-AF65-F5344CB8AC3E}">
        <p14:creationId xmlns:p14="http://schemas.microsoft.com/office/powerpoint/2010/main" val="1109211737"/>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5128" t="15108" r="42948" b="7354"/>
          <a:stretch/>
        </p:blipFill>
        <p:spPr bwMode="auto">
          <a:xfrm>
            <a:off x="1727517" y="1667827"/>
            <a:ext cx="5648325" cy="4741545"/>
          </a:xfrm>
          <a:prstGeom prst="rect">
            <a:avLst/>
          </a:prstGeom>
          <a:ln>
            <a:noFill/>
          </a:ln>
          <a:extLst>
            <a:ext uri="{53640926-AAD7-44D8-BBD7-CCE9431645EC}">
              <a14:shadowObscured xmlns:a14="http://schemas.microsoft.com/office/drawing/2010/main"/>
            </a:ext>
          </a:extLst>
        </p:spPr>
      </p:pic>
      <p:sp>
        <p:nvSpPr>
          <p:cNvPr id="3" name="TextBox 2"/>
          <p:cNvSpPr txBox="1"/>
          <p:nvPr/>
        </p:nvSpPr>
        <p:spPr>
          <a:xfrm>
            <a:off x="2692400" y="1066800"/>
            <a:ext cx="3972560" cy="523220"/>
          </a:xfrm>
          <a:prstGeom prst="rect">
            <a:avLst/>
          </a:prstGeom>
          <a:noFill/>
        </p:spPr>
        <p:txBody>
          <a:bodyPr wrap="square" rtlCol="0">
            <a:spAutoFit/>
          </a:bodyPr>
          <a:lstStyle/>
          <a:p>
            <a:r>
              <a:rPr lang="en-US" sz="2800" b="1" dirty="0" smtClean="0"/>
              <a:t>November 4, 2016</a:t>
            </a:r>
            <a:endParaRPr lang="en-US" sz="2800" b="1" dirty="0"/>
          </a:p>
        </p:txBody>
      </p:sp>
    </p:spTree>
    <p:extLst>
      <p:ext uri="{BB962C8B-B14F-4D97-AF65-F5344CB8AC3E}">
        <p14:creationId xmlns:p14="http://schemas.microsoft.com/office/powerpoint/2010/main" val="221164819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71220"/>
            <a:ext cx="7772400" cy="1300480"/>
          </a:xfrm>
        </p:spPr>
        <p:txBody>
          <a:bodyPr/>
          <a:lstStyle/>
          <a:p>
            <a:pPr algn="ctr"/>
            <a:r>
              <a:rPr lang="en-US" sz="4000" dirty="0" smtClean="0"/>
              <a:t>Busiest</a:t>
            </a:r>
            <a:r>
              <a:rPr lang="en-US" dirty="0" smtClean="0"/>
              <a:t> night at SACC:</a:t>
            </a:r>
            <a:br>
              <a:rPr lang="en-US" dirty="0" smtClean="0"/>
            </a:br>
            <a:r>
              <a:rPr lang="en-US" dirty="0" smtClean="0"/>
              <a:t>November 18, 22 orders, </a:t>
            </a:r>
            <a:r>
              <a:rPr lang="en-US" smtClean="0"/>
              <a:t>5 states</a:t>
            </a:r>
            <a:endParaRPr lang="en-US" dirty="0"/>
          </a:p>
        </p:txBody>
      </p:sp>
      <p:sp>
        <p:nvSpPr>
          <p:cNvPr id="3" name="Content Placeholder 2"/>
          <p:cNvSpPr>
            <a:spLocks noGrp="1"/>
          </p:cNvSpPr>
          <p:nvPr>
            <p:ph sz="half" idx="1"/>
          </p:nvPr>
        </p:nvSpPr>
        <p:spPr/>
        <p:txBody>
          <a:bodyPr/>
          <a:lstStyle/>
          <a:p>
            <a:r>
              <a:rPr lang="en-US" sz="2000" dirty="0" smtClean="0"/>
              <a:t>Chestnut Knob, NC</a:t>
            </a:r>
          </a:p>
          <a:p>
            <a:r>
              <a:rPr lang="en-US" sz="2000" dirty="0" smtClean="0"/>
              <a:t>Maple Spring, NC</a:t>
            </a:r>
          </a:p>
          <a:p>
            <a:r>
              <a:rPr lang="en-US" sz="2000" dirty="0" smtClean="0"/>
              <a:t>Cathy Gap, NC</a:t>
            </a:r>
          </a:p>
          <a:p>
            <a:r>
              <a:rPr lang="en-US" sz="2000" dirty="0" smtClean="0"/>
              <a:t>Boteler, NC</a:t>
            </a:r>
          </a:p>
          <a:p>
            <a:r>
              <a:rPr lang="en-US" sz="2000" dirty="0" smtClean="0"/>
              <a:t>Tellico, NC</a:t>
            </a:r>
          </a:p>
          <a:p>
            <a:r>
              <a:rPr lang="en-US" sz="2000" dirty="0" smtClean="0"/>
              <a:t>Party Rock, NC</a:t>
            </a:r>
          </a:p>
          <a:p>
            <a:r>
              <a:rPr lang="en-US" sz="2000" dirty="0" smtClean="0"/>
              <a:t>Moses Creek, NC</a:t>
            </a:r>
          </a:p>
          <a:p>
            <a:r>
              <a:rPr lang="en-US" sz="2000" dirty="0" smtClean="0"/>
              <a:t>May Branch, NC</a:t>
            </a:r>
          </a:p>
          <a:p>
            <a:r>
              <a:rPr lang="en-US" sz="2000" dirty="0"/>
              <a:t>Muskrat/Knob, NC</a:t>
            </a:r>
          </a:p>
          <a:p>
            <a:r>
              <a:rPr lang="en-US" sz="2000" dirty="0"/>
              <a:t>Cliffside/Jones Gap, </a:t>
            </a:r>
            <a:r>
              <a:rPr lang="en-US" sz="2000" dirty="0" smtClean="0"/>
              <a:t>NC</a:t>
            </a:r>
          </a:p>
          <a:p>
            <a:r>
              <a:rPr lang="en-US" sz="2000" dirty="0"/>
              <a:t>Pinnacle Mountain, </a:t>
            </a:r>
            <a:r>
              <a:rPr lang="en-US" sz="2000" dirty="0" smtClean="0"/>
              <a:t>SC</a:t>
            </a:r>
          </a:p>
          <a:p>
            <a:endParaRPr lang="en-US" sz="2000" dirty="0" smtClean="0"/>
          </a:p>
          <a:p>
            <a:endParaRPr lang="en-US" dirty="0"/>
          </a:p>
        </p:txBody>
      </p:sp>
      <p:sp>
        <p:nvSpPr>
          <p:cNvPr id="4" name="Content Placeholder 3"/>
          <p:cNvSpPr>
            <a:spLocks noGrp="1"/>
          </p:cNvSpPr>
          <p:nvPr>
            <p:ph sz="half" idx="2"/>
          </p:nvPr>
        </p:nvSpPr>
        <p:spPr/>
        <p:txBody>
          <a:bodyPr/>
          <a:lstStyle/>
          <a:p>
            <a:r>
              <a:rPr lang="en-US" sz="2000" dirty="0" smtClean="0"/>
              <a:t>Rough Ridge, GA</a:t>
            </a:r>
          </a:p>
          <a:p>
            <a:r>
              <a:rPr lang="en-US" sz="2000" dirty="0" smtClean="0"/>
              <a:t>Rock Mountain, GA</a:t>
            </a:r>
          </a:p>
          <a:p>
            <a:r>
              <a:rPr lang="en-US" sz="2000" dirty="0" smtClean="0"/>
              <a:t>Tatum Gulf, GA</a:t>
            </a:r>
          </a:p>
          <a:p>
            <a:r>
              <a:rPr lang="en-US" sz="2000" dirty="0" smtClean="0"/>
              <a:t>Timber Ridge, GA</a:t>
            </a:r>
          </a:p>
          <a:p>
            <a:r>
              <a:rPr lang="en-US" sz="2000" dirty="0" smtClean="0"/>
              <a:t>Cave Cove, TN</a:t>
            </a:r>
          </a:p>
          <a:p>
            <a:r>
              <a:rPr lang="en-US" sz="2000" dirty="0" smtClean="0"/>
              <a:t>East Miller Cove, TN</a:t>
            </a:r>
          </a:p>
          <a:p>
            <a:r>
              <a:rPr lang="en-US" sz="2000" dirty="0" smtClean="0"/>
              <a:t>White Oak Circle, TN</a:t>
            </a:r>
          </a:p>
          <a:p>
            <a:r>
              <a:rPr lang="en-US" sz="2000" dirty="0" smtClean="0"/>
              <a:t>Cool Branch Road, TN</a:t>
            </a:r>
          </a:p>
          <a:p>
            <a:r>
              <a:rPr lang="en-US" sz="2000" dirty="0" smtClean="0"/>
              <a:t>Old Mountain Road, TN</a:t>
            </a:r>
          </a:p>
          <a:p>
            <a:r>
              <a:rPr lang="en-US" sz="2000" dirty="0" smtClean="0"/>
              <a:t>Big Poplar, TN</a:t>
            </a:r>
          </a:p>
          <a:p>
            <a:r>
              <a:rPr lang="en-US" sz="2000" dirty="0" smtClean="0"/>
              <a:t>Raven Rock, VA</a:t>
            </a:r>
          </a:p>
          <a:p>
            <a:endParaRPr lang="en-US" sz="2000" dirty="0"/>
          </a:p>
          <a:p>
            <a:endParaRPr lang="en-US" dirty="0"/>
          </a:p>
        </p:txBody>
      </p:sp>
      <p:sp>
        <p:nvSpPr>
          <p:cNvPr id="5" name="TextBox 4"/>
          <p:cNvSpPr txBox="1"/>
          <p:nvPr/>
        </p:nvSpPr>
        <p:spPr>
          <a:xfrm>
            <a:off x="201040" y="6472823"/>
            <a:ext cx="1494503" cy="338554"/>
          </a:xfrm>
          <a:prstGeom prst="rect">
            <a:avLst/>
          </a:prstGeom>
          <a:noFill/>
        </p:spPr>
        <p:txBody>
          <a:bodyPr wrap="square" rtlCol="0">
            <a:spAutoFit/>
          </a:bodyPr>
          <a:lstStyle/>
          <a:p>
            <a:r>
              <a:rPr lang="en-US" dirty="0" smtClean="0">
                <a:solidFill>
                  <a:srgbClr val="FF0000"/>
                </a:solidFill>
              </a:rPr>
              <a:t>Updated 2/1/17</a:t>
            </a:r>
            <a:endParaRPr lang="en-US" dirty="0">
              <a:solidFill>
                <a:srgbClr val="FF0000"/>
              </a:solidFill>
            </a:endParaRPr>
          </a:p>
        </p:txBody>
      </p:sp>
    </p:spTree>
    <p:extLst>
      <p:ext uri="{BB962C8B-B14F-4D97-AF65-F5344CB8AC3E}">
        <p14:creationId xmlns:p14="http://schemas.microsoft.com/office/powerpoint/2010/main" val="173398803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ChangeArrowheads="1"/>
          </p:cNvSpPr>
          <p:nvPr/>
        </p:nvSpPr>
        <p:spPr bwMode="auto">
          <a:xfrm>
            <a:off x="1955800" y="3478213"/>
            <a:ext cx="7772400" cy="593725"/>
          </a:xfrm>
          <a:prstGeom prst="rect">
            <a:avLst/>
          </a:prstGeom>
          <a:noFill/>
          <a:ln w="9525">
            <a:noFill/>
            <a:miter lim="800000"/>
            <a:headEnd/>
            <a:tailEnd/>
          </a:ln>
        </p:spPr>
        <p:txBody>
          <a:bodyPr anchor="ctr"/>
          <a:lstStyle/>
          <a:p>
            <a:endParaRPr lang="en-US" sz="4400" dirty="0">
              <a:solidFill>
                <a:srgbClr val="003300"/>
              </a:solidFill>
            </a:endParaRPr>
          </a:p>
          <a:p>
            <a:endParaRPr lang="en-US" sz="4400" dirty="0">
              <a:solidFill>
                <a:srgbClr val="003300"/>
              </a:solidFill>
            </a:endParaRPr>
          </a:p>
        </p:txBody>
      </p:sp>
      <p:sp>
        <p:nvSpPr>
          <p:cNvPr id="3076" name="Text Box 4"/>
          <p:cNvSpPr txBox="1">
            <a:spLocks noChangeArrowheads="1"/>
          </p:cNvSpPr>
          <p:nvPr/>
        </p:nvSpPr>
        <p:spPr bwMode="auto">
          <a:xfrm>
            <a:off x="2155825" y="3087688"/>
            <a:ext cx="1098550" cy="823912"/>
          </a:xfrm>
          <a:prstGeom prst="rect">
            <a:avLst/>
          </a:prstGeom>
          <a:noFill/>
          <a:ln w="9525">
            <a:noFill/>
            <a:miter lim="800000"/>
            <a:headEnd/>
            <a:tailEnd/>
          </a:ln>
        </p:spPr>
        <p:txBody>
          <a:bodyPr wrap="none">
            <a:spAutoFit/>
          </a:bodyPr>
          <a:lstStyle/>
          <a:p>
            <a:r>
              <a:rPr lang="en-US" sz="2000">
                <a:solidFill>
                  <a:srgbClr val="9900CC"/>
                </a:solidFill>
              </a:rPr>
              <a:t>	</a:t>
            </a:r>
          </a:p>
          <a:p>
            <a:endParaRPr lang="en-US" sz="2800"/>
          </a:p>
        </p:txBody>
      </p:sp>
      <p:sp>
        <p:nvSpPr>
          <p:cNvPr id="5" name="TextBox 4"/>
          <p:cNvSpPr txBox="1"/>
          <p:nvPr/>
        </p:nvSpPr>
        <p:spPr>
          <a:xfrm>
            <a:off x="1836829" y="1115060"/>
            <a:ext cx="7307171" cy="3046988"/>
          </a:xfrm>
          <a:prstGeom prst="rect">
            <a:avLst/>
          </a:prstGeom>
          <a:noFill/>
        </p:spPr>
        <p:txBody>
          <a:bodyPr wrap="square" rtlCol="0">
            <a:spAutoFit/>
          </a:bodyPr>
          <a:lstStyle/>
          <a:p>
            <a:pPr algn="ctr"/>
            <a:r>
              <a:rPr lang="en-US" sz="4800" dirty="0" smtClean="0">
                <a:solidFill>
                  <a:schemeClr val="bg2"/>
                </a:solidFill>
              </a:rPr>
              <a:t>2016 NIROPS National Summary for Southern </a:t>
            </a:r>
            <a:r>
              <a:rPr lang="en-US" sz="4800" dirty="0" err="1" smtClean="0">
                <a:solidFill>
                  <a:schemeClr val="bg2"/>
                </a:solidFill>
              </a:rPr>
              <a:t>Grop</a:t>
            </a:r>
            <a:r>
              <a:rPr lang="en-US" sz="4800" dirty="0" smtClean="0">
                <a:solidFill>
                  <a:schemeClr val="bg2"/>
                </a:solidFill>
              </a:rPr>
              <a:t> of State Foresters GIS Committee</a:t>
            </a:r>
            <a:endParaRPr lang="en-US" sz="4800" dirty="0">
              <a:solidFill>
                <a:schemeClr val="bg2"/>
              </a:solidFill>
            </a:endParaRPr>
          </a:p>
        </p:txBody>
      </p:sp>
      <p:sp>
        <p:nvSpPr>
          <p:cNvPr id="6" name="TextBox 5"/>
          <p:cNvSpPr txBox="1"/>
          <p:nvPr/>
        </p:nvSpPr>
        <p:spPr>
          <a:xfrm>
            <a:off x="2766060" y="4462463"/>
            <a:ext cx="5651500" cy="1631216"/>
          </a:xfrm>
          <a:prstGeom prst="rect">
            <a:avLst/>
          </a:prstGeom>
          <a:noFill/>
        </p:spPr>
        <p:txBody>
          <a:bodyPr wrap="square" rtlCol="0">
            <a:spAutoFit/>
          </a:bodyPr>
          <a:lstStyle/>
          <a:p>
            <a:pPr algn="ctr"/>
            <a:r>
              <a:rPr lang="en-US" sz="2000" b="1" dirty="0" smtClean="0"/>
              <a:t>February 7, 2017</a:t>
            </a:r>
          </a:p>
          <a:p>
            <a:pPr algn="ctr"/>
            <a:r>
              <a:rPr lang="en-US" sz="2000" b="1" dirty="0" smtClean="0"/>
              <a:t>Melinda McGann</a:t>
            </a:r>
          </a:p>
          <a:p>
            <a:pPr algn="ctr"/>
            <a:r>
              <a:rPr lang="en-US" sz="2000" b="1" dirty="0" smtClean="0"/>
              <a:t>IRCN, IRCR, and IRIN</a:t>
            </a:r>
          </a:p>
          <a:p>
            <a:pPr algn="ctr"/>
            <a:r>
              <a:rPr lang="en-US" sz="2000" b="1" dirty="0" smtClean="0"/>
              <a:t>FS Rocky Mountain Region</a:t>
            </a:r>
          </a:p>
          <a:p>
            <a:pPr algn="ctr"/>
            <a:endParaRPr lang="en-US" sz="2000" dirty="0">
              <a:solidFill>
                <a:srgbClr val="FF0000"/>
              </a:solidFill>
            </a:endParaRPr>
          </a:p>
        </p:txBody>
      </p:sp>
      <p:pic>
        <p:nvPicPr>
          <p:cNvPr id="7" name="Picture 2057" descr="ftcarson08_cr"/>
          <p:cNvPicPr>
            <a:picLocks noChangeAspect="1" noChangeArrowheads="1"/>
          </p:cNvPicPr>
          <p:nvPr/>
        </p:nvPicPr>
        <p:blipFill>
          <a:blip r:embed="rId3" cstate="print"/>
          <a:srcRect l="-200" r="5077"/>
          <a:stretch>
            <a:fillRect/>
          </a:stretch>
        </p:blipFill>
        <p:spPr bwMode="auto">
          <a:xfrm>
            <a:off x="1" y="889000"/>
            <a:ext cx="1836828" cy="5969000"/>
          </a:xfrm>
          <a:prstGeom prst="rect">
            <a:avLst/>
          </a:prstGeom>
          <a:noFill/>
        </p:spPr>
      </p:pic>
    </p:spTree>
    <p:extLst>
      <p:ext uri="{BB962C8B-B14F-4D97-AF65-F5344CB8AC3E}">
        <p14:creationId xmlns:p14="http://schemas.microsoft.com/office/powerpoint/2010/main" val="3137604940"/>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5288" t="15109" r="43109" b="13056"/>
          <a:stretch/>
        </p:blipFill>
        <p:spPr bwMode="auto">
          <a:xfrm>
            <a:off x="1" y="906780"/>
            <a:ext cx="4978400" cy="3411220"/>
          </a:xfrm>
          <a:prstGeom prst="rect">
            <a:avLst/>
          </a:prstGeom>
          <a:ln>
            <a:noFill/>
          </a:ln>
          <a:extLst>
            <a:ext uri="{53640926-AAD7-44D8-BBD7-CCE9431645EC}">
              <a14:shadowObscured xmlns:a14="http://schemas.microsoft.com/office/drawing/2010/main"/>
            </a:ext>
          </a:extLst>
        </p:spPr>
      </p:pic>
      <p:pic>
        <p:nvPicPr>
          <p:cNvPr id="3" name="Picture 2"/>
          <p:cNvPicPr/>
          <p:nvPr/>
        </p:nvPicPr>
        <p:blipFill rotWithShape="1">
          <a:blip r:embed="rId3"/>
          <a:srcRect l="5608" t="23090" r="44712" b="5074"/>
          <a:stretch/>
        </p:blipFill>
        <p:spPr bwMode="auto">
          <a:xfrm>
            <a:off x="4165600" y="3230880"/>
            <a:ext cx="4978400" cy="36271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5338374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7100" y="1231900"/>
            <a:ext cx="7772400" cy="698500"/>
          </a:xfrm>
        </p:spPr>
        <p:txBody>
          <a:bodyPr/>
          <a:lstStyle/>
          <a:p>
            <a:r>
              <a:rPr lang="en-US" dirty="0" smtClean="0"/>
              <a:t>UTFs (Unable to Fill)</a:t>
            </a:r>
            <a:endParaRPr lang="en-US" dirty="0"/>
          </a:p>
        </p:txBody>
      </p:sp>
      <p:sp>
        <p:nvSpPr>
          <p:cNvPr id="3" name="Content Placeholder 2"/>
          <p:cNvSpPr>
            <a:spLocks noGrp="1"/>
          </p:cNvSpPr>
          <p:nvPr>
            <p:ph idx="1"/>
          </p:nvPr>
        </p:nvSpPr>
        <p:spPr>
          <a:xfrm>
            <a:off x="0" y="2235200"/>
            <a:ext cx="3821377" cy="4114800"/>
          </a:xfrm>
        </p:spPr>
        <p:txBody>
          <a:bodyPr/>
          <a:lstStyle/>
          <a:p>
            <a:r>
              <a:rPr lang="en-US" sz="2400" dirty="0" smtClean="0"/>
              <a:t>182 total UTFs (NIROPS only)</a:t>
            </a:r>
          </a:p>
          <a:p>
            <a:r>
              <a:rPr lang="en-US" sz="2400" dirty="0" smtClean="0"/>
              <a:t>UTF rate drops from 10% to 4% when weather UTFs are not counted</a:t>
            </a:r>
          </a:p>
          <a:p>
            <a:r>
              <a:rPr lang="en-US" sz="2400" dirty="0" smtClean="0"/>
              <a:t>UTF for Aircraft 3 - 17% (10% non-weather)</a:t>
            </a:r>
          </a:p>
          <a:p>
            <a:pPr marL="0" indent="0">
              <a:buNone/>
            </a:pPr>
            <a:endParaRPr lang="en-US" sz="2400" dirty="0"/>
          </a:p>
        </p:txBody>
      </p:sp>
      <p:pic>
        <p:nvPicPr>
          <p:cNvPr id="5" name="Picture 4"/>
          <p:cNvPicPr>
            <a:picLocks noChangeAspect="1"/>
          </p:cNvPicPr>
          <p:nvPr/>
        </p:nvPicPr>
        <p:blipFill>
          <a:blip r:embed="rId3"/>
          <a:stretch>
            <a:fillRect/>
          </a:stretch>
        </p:blipFill>
        <p:spPr>
          <a:xfrm>
            <a:off x="3824718" y="2349911"/>
            <a:ext cx="5222338" cy="4201483"/>
          </a:xfrm>
          <a:prstGeom prst="rect">
            <a:avLst/>
          </a:prstGeom>
        </p:spPr>
      </p:pic>
      <p:pic>
        <p:nvPicPr>
          <p:cNvPr id="6" name="Picture 5"/>
          <p:cNvPicPr>
            <a:picLocks noChangeAspect="1"/>
          </p:cNvPicPr>
          <p:nvPr/>
        </p:nvPicPr>
        <p:blipFill>
          <a:blip r:embed="rId4"/>
          <a:stretch>
            <a:fillRect/>
          </a:stretch>
        </p:blipFill>
        <p:spPr>
          <a:xfrm>
            <a:off x="572072" y="6017843"/>
            <a:ext cx="1530229" cy="432854"/>
          </a:xfrm>
          <a:prstGeom prst="rect">
            <a:avLst/>
          </a:prstGeom>
        </p:spPr>
      </p:pic>
    </p:spTree>
    <p:extLst>
      <p:ext uri="{BB962C8B-B14F-4D97-AF65-F5344CB8AC3E}">
        <p14:creationId xmlns:p14="http://schemas.microsoft.com/office/powerpoint/2010/main" val="1147646141"/>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028700"/>
            <a:ext cx="7772400" cy="787400"/>
          </a:xfrm>
        </p:spPr>
        <p:txBody>
          <a:bodyPr/>
          <a:lstStyle/>
          <a:p>
            <a:r>
              <a:rPr lang="en-US" dirty="0" smtClean="0"/>
              <a:t>Who is Requesting?</a:t>
            </a:r>
            <a:endParaRPr lang="en-US" dirty="0"/>
          </a:p>
        </p:txBody>
      </p:sp>
      <p:sp>
        <p:nvSpPr>
          <p:cNvPr id="4" name="Content Placeholder 3"/>
          <p:cNvSpPr>
            <a:spLocks noGrp="1"/>
          </p:cNvSpPr>
          <p:nvPr>
            <p:ph idx="1"/>
          </p:nvPr>
        </p:nvSpPr>
        <p:spPr>
          <a:xfrm>
            <a:off x="190500" y="1828800"/>
            <a:ext cx="7772400" cy="4114800"/>
          </a:xfrm>
        </p:spPr>
        <p:txBody>
          <a:bodyPr/>
          <a:lstStyle/>
          <a:p>
            <a:r>
              <a:rPr lang="en-US" sz="2800" dirty="0" smtClean="0"/>
              <a:t>50 orders did not provide this information</a:t>
            </a:r>
          </a:p>
        </p:txBody>
      </p:sp>
      <p:pic>
        <p:nvPicPr>
          <p:cNvPr id="3" name="Picture 2"/>
          <p:cNvPicPr>
            <a:picLocks noChangeAspect="1"/>
          </p:cNvPicPr>
          <p:nvPr/>
        </p:nvPicPr>
        <p:blipFill>
          <a:blip r:embed="rId3"/>
          <a:stretch>
            <a:fillRect/>
          </a:stretch>
        </p:blipFill>
        <p:spPr>
          <a:xfrm>
            <a:off x="2662854" y="2423113"/>
            <a:ext cx="6429363" cy="3869603"/>
          </a:xfrm>
          <a:prstGeom prst="rect">
            <a:avLst/>
          </a:prstGeom>
        </p:spPr>
      </p:pic>
      <p:pic>
        <p:nvPicPr>
          <p:cNvPr id="6" name="Picture 5"/>
          <p:cNvPicPr>
            <a:picLocks noChangeAspect="1"/>
          </p:cNvPicPr>
          <p:nvPr/>
        </p:nvPicPr>
        <p:blipFill>
          <a:blip r:embed="rId4"/>
          <a:stretch>
            <a:fillRect/>
          </a:stretch>
        </p:blipFill>
        <p:spPr>
          <a:xfrm>
            <a:off x="372346" y="4526981"/>
            <a:ext cx="2108662" cy="1765735"/>
          </a:xfrm>
          <a:prstGeom prst="rect">
            <a:avLst/>
          </a:prstGeom>
        </p:spPr>
      </p:pic>
      <p:sp>
        <p:nvSpPr>
          <p:cNvPr id="7" name="TextBox 6"/>
          <p:cNvSpPr txBox="1"/>
          <p:nvPr/>
        </p:nvSpPr>
        <p:spPr>
          <a:xfrm>
            <a:off x="372346" y="6292716"/>
            <a:ext cx="4688114" cy="338554"/>
          </a:xfrm>
          <a:prstGeom prst="rect">
            <a:avLst/>
          </a:prstGeom>
          <a:noFill/>
        </p:spPr>
        <p:txBody>
          <a:bodyPr wrap="square" rtlCol="0">
            <a:spAutoFit/>
          </a:bodyPr>
          <a:lstStyle/>
          <a:p>
            <a:r>
              <a:rPr lang="en-US" dirty="0" smtClean="0">
                <a:solidFill>
                  <a:schemeClr val="bg2"/>
                </a:solidFill>
                <a:latin typeface="+mn-lt"/>
              </a:rPr>
              <a:t>All NIMO orders were for Beaver Creek (CO)</a:t>
            </a:r>
            <a:endParaRPr lang="en-US" dirty="0">
              <a:solidFill>
                <a:schemeClr val="bg2"/>
              </a:solidFill>
              <a:latin typeface="+mn-lt"/>
            </a:endParaRPr>
          </a:p>
        </p:txBody>
      </p:sp>
    </p:spTree>
    <p:extLst>
      <p:ext uri="{BB962C8B-B14F-4D97-AF65-F5344CB8AC3E}">
        <p14:creationId xmlns:p14="http://schemas.microsoft.com/office/powerpoint/2010/main" val="6485018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900" y="850900"/>
            <a:ext cx="8293100" cy="838200"/>
          </a:xfrm>
        </p:spPr>
        <p:txBody>
          <a:bodyPr/>
          <a:lstStyle/>
          <a:p>
            <a:r>
              <a:rPr lang="en-US" dirty="0" smtClean="0"/>
              <a:t>Prioritization of fires for IR </a:t>
            </a:r>
            <a:r>
              <a:rPr lang="en-US" sz="2000" dirty="0" smtClean="0"/>
              <a:t>(not in any order)</a:t>
            </a:r>
            <a:endParaRPr lang="en-US" sz="2000" dirty="0"/>
          </a:p>
        </p:txBody>
      </p:sp>
      <p:sp>
        <p:nvSpPr>
          <p:cNvPr id="3" name="Content Placeholder 2"/>
          <p:cNvSpPr>
            <a:spLocks noGrp="1"/>
          </p:cNvSpPr>
          <p:nvPr>
            <p:ph idx="1"/>
          </p:nvPr>
        </p:nvSpPr>
        <p:spPr>
          <a:xfrm>
            <a:off x="673100" y="1663700"/>
            <a:ext cx="7772400" cy="4114800"/>
          </a:xfrm>
        </p:spPr>
        <p:txBody>
          <a:bodyPr/>
          <a:lstStyle/>
          <a:p>
            <a:r>
              <a:rPr lang="en-US" sz="2400" dirty="0" smtClean="0"/>
              <a:t>Type of team assigned – Type 1, 2, 3, etc.</a:t>
            </a:r>
          </a:p>
          <a:p>
            <a:r>
              <a:rPr lang="en-US" sz="2400" dirty="0" smtClean="0"/>
              <a:t>Values at risk, WUI, evacuations</a:t>
            </a:r>
          </a:p>
          <a:p>
            <a:r>
              <a:rPr lang="en-US" sz="2400" dirty="0" smtClean="0"/>
              <a:t>Priority listings in National IMSR </a:t>
            </a:r>
          </a:p>
          <a:p>
            <a:r>
              <a:rPr lang="en-US" sz="2400" dirty="0" smtClean="0"/>
              <a:t>GACC priority listings</a:t>
            </a:r>
          </a:p>
          <a:p>
            <a:r>
              <a:rPr lang="en-US" sz="2400" dirty="0" smtClean="0"/>
              <a:t>Geographic location and grouping of fires</a:t>
            </a:r>
          </a:p>
          <a:p>
            <a:r>
              <a:rPr lang="en-US" sz="2400" dirty="0" smtClean="0"/>
              <a:t>Activity during the day</a:t>
            </a:r>
          </a:p>
          <a:p>
            <a:pPr lvl="1"/>
            <a:r>
              <a:rPr lang="en-US" sz="2000" dirty="0" smtClean="0"/>
              <a:t>Satellite fire detections – MODIS, VIIRS</a:t>
            </a:r>
          </a:p>
          <a:p>
            <a:pPr lvl="1"/>
            <a:r>
              <a:rPr lang="en-US" sz="2000" dirty="0" smtClean="0"/>
              <a:t>Plume activity – visible satellite</a:t>
            </a:r>
          </a:p>
          <a:p>
            <a:r>
              <a:rPr lang="en-US" sz="2400" dirty="0" smtClean="0"/>
              <a:t>Consultation with NICC or GACC COD</a:t>
            </a:r>
          </a:p>
          <a:p>
            <a:r>
              <a:rPr lang="en-US" sz="2400" dirty="0" smtClean="0"/>
              <a:t>Heat detected from NIROPS flights</a:t>
            </a:r>
          </a:p>
          <a:p>
            <a:r>
              <a:rPr lang="en-US" sz="2400" dirty="0" smtClean="0"/>
              <a:t>Expected weather over incident</a:t>
            </a:r>
          </a:p>
          <a:p>
            <a:r>
              <a:rPr lang="en-US" sz="2400" dirty="0" smtClean="0"/>
              <a:t>Feedback from IRINs</a:t>
            </a:r>
            <a:endParaRPr lang="en-US" sz="2400" dirty="0"/>
          </a:p>
        </p:txBody>
      </p:sp>
    </p:spTree>
    <p:extLst>
      <p:ext uri="{BB962C8B-B14F-4D97-AF65-F5344CB8AC3E}">
        <p14:creationId xmlns:p14="http://schemas.microsoft.com/office/powerpoint/2010/main" val="3519750375"/>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920750"/>
            <a:ext cx="7772400" cy="558800"/>
          </a:xfrm>
        </p:spPr>
        <p:txBody>
          <a:bodyPr/>
          <a:lstStyle/>
          <a:p>
            <a:r>
              <a:rPr lang="en-US" sz="3600" dirty="0" smtClean="0"/>
              <a:t>Extended Support to numerous incidents</a:t>
            </a:r>
            <a:endParaRPr lang="en-US" sz="3600" dirty="0"/>
          </a:p>
        </p:txBody>
      </p:sp>
      <p:sp>
        <p:nvSpPr>
          <p:cNvPr id="3" name="Content Placeholder 2"/>
          <p:cNvSpPr>
            <a:spLocks noGrp="1"/>
          </p:cNvSpPr>
          <p:nvPr>
            <p:ph idx="1"/>
          </p:nvPr>
        </p:nvSpPr>
        <p:spPr>
          <a:xfrm>
            <a:off x="714375" y="1454150"/>
            <a:ext cx="8318500" cy="4114800"/>
          </a:xfrm>
        </p:spPr>
        <p:txBody>
          <a:bodyPr/>
          <a:lstStyle/>
          <a:p>
            <a:r>
              <a:rPr lang="en-US" sz="2800" dirty="0" err="1" smtClean="0"/>
              <a:t>Soberanes</a:t>
            </a:r>
            <a:r>
              <a:rPr lang="en-US" sz="2800" dirty="0" smtClean="0"/>
              <a:t> (CA) – 75 flights</a:t>
            </a:r>
          </a:p>
          <a:p>
            <a:r>
              <a:rPr lang="en-US" sz="2800" dirty="0"/>
              <a:t>Pioneer (ID) – 61 </a:t>
            </a:r>
            <a:r>
              <a:rPr lang="en-US" sz="2800" dirty="0" smtClean="0"/>
              <a:t>flights</a:t>
            </a:r>
          </a:p>
          <a:p>
            <a:r>
              <a:rPr lang="en-US" sz="2800" dirty="0" smtClean="0"/>
              <a:t>Beaver Creek (CO) – 50 flights*</a:t>
            </a:r>
          </a:p>
          <a:p>
            <a:r>
              <a:rPr lang="en-US" sz="2800" dirty="0" smtClean="0"/>
              <a:t>Cedar (CA) – 35 flights</a:t>
            </a:r>
          </a:p>
          <a:p>
            <a:r>
              <a:rPr lang="en-US" sz="2800" dirty="0" smtClean="0"/>
              <a:t>North (NM) – 32 flights</a:t>
            </a:r>
          </a:p>
          <a:p>
            <a:r>
              <a:rPr lang="en-US" sz="2800" dirty="0" smtClean="0"/>
              <a:t>Saddle (CA) – 31 flights</a:t>
            </a:r>
          </a:p>
          <a:p>
            <a:r>
              <a:rPr lang="en-US" sz="2800" dirty="0" smtClean="0"/>
              <a:t>Rail (OR) – 31 flights</a:t>
            </a:r>
          </a:p>
          <a:p>
            <a:r>
              <a:rPr lang="en-US" sz="2800" dirty="0" smtClean="0"/>
              <a:t>Copper King (MT) – 27 flights</a:t>
            </a:r>
          </a:p>
          <a:p>
            <a:r>
              <a:rPr lang="en-US" sz="2800" dirty="0" smtClean="0"/>
              <a:t>Lava Mountain (WY) – 23 flights</a:t>
            </a:r>
          </a:p>
          <a:p>
            <a:r>
              <a:rPr lang="en-US" sz="2800" dirty="0" smtClean="0"/>
              <a:t>Cliff Creek (WY) – 22 flights</a:t>
            </a:r>
          </a:p>
        </p:txBody>
      </p:sp>
      <p:sp>
        <p:nvSpPr>
          <p:cNvPr id="4" name="TextBox 3"/>
          <p:cNvSpPr txBox="1"/>
          <p:nvPr/>
        </p:nvSpPr>
        <p:spPr>
          <a:xfrm>
            <a:off x="5905500" y="6414671"/>
            <a:ext cx="2940117" cy="338554"/>
          </a:xfrm>
          <a:prstGeom prst="rect">
            <a:avLst/>
          </a:prstGeom>
          <a:noFill/>
        </p:spPr>
        <p:txBody>
          <a:bodyPr wrap="square" rtlCol="0">
            <a:spAutoFit/>
          </a:bodyPr>
          <a:lstStyle/>
          <a:p>
            <a:r>
              <a:rPr lang="en-US" dirty="0" smtClean="0">
                <a:solidFill>
                  <a:schemeClr val="bg2"/>
                </a:solidFill>
                <a:latin typeface="+mn-lt"/>
              </a:rPr>
              <a:t>*39 flights by Aircraft 3</a:t>
            </a:r>
            <a:endParaRPr lang="en-US" dirty="0">
              <a:solidFill>
                <a:schemeClr val="bg2"/>
              </a:solidFill>
              <a:latin typeface="+mn-lt"/>
            </a:endParaRPr>
          </a:p>
        </p:txBody>
      </p:sp>
    </p:spTree>
    <p:extLst>
      <p:ext uri="{BB962C8B-B14F-4D97-AF65-F5344CB8AC3E}">
        <p14:creationId xmlns:p14="http://schemas.microsoft.com/office/powerpoint/2010/main" val="2448891931"/>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0" y="469900"/>
            <a:ext cx="7772400" cy="1143000"/>
          </a:xfrm>
        </p:spPr>
        <p:txBody>
          <a:bodyPr/>
          <a:lstStyle/>
          <a:p>
            <a:r>
              <a:rPr lang="en-US" sz="4000" dirty="0" smtClean="0"/>
              <a:t>It Takes a Team!</a:t>
            </a:r>
            <a:endParaRPr lang="en-US" sz="4000" dirty="0"/>
          </a:p>
        </p:txBody>
      </p:sp>
      <p:sp>
        <p:nvSpPr>
          <p:cNvPr id="3" name="Content Placeholder 2"/>
          <p:cNvSpPr>
            <a:spLocks noGrp="1"/>
          </p:cNvSpPr>
          <p:nvPr>
            <p:ph idx="1"/>
          </p:nvPr>
        </p:nvSpPr>
        <p:spPr>
          <a:xfrm>
            <a:off x="254000" y="1524000"/>
            <a:ext cx="8623300" cy="4114800"/>
          </a:xfrm>
        </p:spPr>
        <p:txBody>
          <a:bodyPr/>
          <a:lstStyle/>
          <a:p>
            <a:r>
              <a:rPr lang="en-US" sz="2400" dirty="0" smtClean="0"/>
              <a:t>IR Techs - 5 person rotation</a:t>
            </a:r>
          </a:p>
          <a:p>
            <a:r>
              <a:rPr lang="en-US" sz="2400" dirty="0" smtClean="0"/>
              <a:t>Pilots – 6 FS fulltime</a:t>
            </a:r>
          </a:p>
          <a:p>
            <a:r>
              <a:rPr lang="en-US" sz="2400" dirty="0" smtClean="0"/>
              <a:t>35 + 9 different IRINs, 3 trainees got assignments and got signed off </a:t>
            </a:r>
          </a:p>
          <a:p>
            <a:r>
              <a:rPr lang="en-US" sz="2400" dirty="0" smtClean="0"/>
              <a:t>National IR desk staffed from 7/29 to 9/15 by 3 different IRCNs</a:t>
            </a:r>
          </a:p>
          <a:p>
            <a:r>
              <a:rPr lang="en-US" sz="2400" dirty="0" smtClean="0"/>
              <a:t>Southern Regional IR Coordination 11/10 – 12/3 staffed by 2 IRCRs</a:t>
            </a:r>
          </a:p>
          <a:p>
            <a:r>
              <a:rPr lang="en-US" sz="2400" dirty="0"/>
              <a:t>Aircraft 3 (Firehawk) coverage key </a:t>
            </a:r>
            <a:r>
              <a:rPr lang="en-US" sz="2400" dirty="0" smtClean="0"/>
              <a:t>during maintenance on NIROPS aircraft- AC3 </a:t>
            </a:r>
            <a:r>
              <a:rPr lang="en-US" sz="2400" dirty="0"/>
              <a:t>liaison at </a:t>
            </a:r>
            <a:r>
              <a:rPr lang="en-US" sz="2400" dirty="0" smtClean="0"/>
              <a:t>RSAC and NGA analysts  </a:t>
            </a:r>
          </a:p>
          <a:p>
            <a:r>
              <a:rPr lang="en-US" sz="2400" dirty="0" smtClean="0"/>
              <a:t>R4 Aviation maintenance crew</a:t>
            </a:r>
          </a:p>
        </p:txBody>
      </p:sp>
      <p:sp>
        <p:nvSpPr>
          <p:cNvPr id="5" name="TextBox 4"/>
          <p:cNvSpPr txBox="1"/>
          <p:nvPr/>
        </p:nvSpPr>
        <p:spPr>
          <a:xfrm>
            <a:off x="109600" y="6354346"/>
            <a:ext cx="1494503" cy="338554"/>
          </a:xfrm>
          <a:prstGeom prst="rect">
            <a:avLst/>
          </a:prstGeom>
          <a:noFill/>
        </p:spPr>
        <p:txBody>
          <a:bodyPr wrap="square" rtlCol="0">
            <a:spAutoFit/>
          </a:bodyPr>
          <a:lstStyle/>
          <a:p>
            <a:r>
              <a:rPr lang="en-US" dirty="0" smtClean="0">
                <a:solidFill>
                  <a:srgbClr val="FF0000"/>
                </a:solidFill>
              </a:rPr>
              <a:t>Updated 2/1/17</a:t>
            </a:r>
            <a:endParaRPr lang="en-US" dirty="0">
              <a:solidFill>
                <a:srgbClr val="FF0000"/>
              </a:solidFill>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028700"/>
            <a:ext cx="7772400" cy="790268"/>
          </a:xfrm>
        </p:spPr>
        <p:txBody>
          <a:bodyPr/>
          <a:lstStyle/>
          <a:p>
            <a:r>
              <a:rPr lang="en-US" dirty="0" smtClean="0"/>
              <a:t>Takeaways from 2016</a:t>
            </a:r>
            <a:endParaRPr lang="en-US" dirty="0"/>
          </a:p>
        </p:txBody>
      </p:sp>
      <p:sp>
        <p:nvSpPr>
          <p:cNvPr id="3" name="Content Placeholder 2"/>
          <p:cNvSpPr>
            <a:spLocks noGrp="1"/>
          </p:cNvSpPr>
          <p:nvPr>
            <p:ph idx="1"/>
          </p:nvPr>
        </p:nvSpPr>
        <p:spPr>
          <a:xfrm>
            <a:off x="685800" y="1818968"/>
            <a:ext cx="7772400" cy="4114800"/>
          </a:xfrm>
        </p:spPr>
        <p:txBody>
          <a:bodyPr/>
          <a:lstStyle/>
          <a:p>
            <a:r>
              <a:rPr lang="en-US" dirty="0" smtClean="0"/>
              <a:t>Useful to have desk active at PL 3 (“strong 3”) depending on IR demands</a:t>
            </a:r>
          </a:p>
          <a:p>
            <a:r>
              <a:rPr lang="en-US" dirty="0" smtClean="0"/>
              <a:t>Full pilot staffing is great!</a:t>
            </a:r>
          </a:p>
          <a:p>
            <a:r>
              <a:rPr lang="en-US" dirty="0" smtClean="0"/>
              <a:t>When best to utilize other IR resources</a:t>
            </a:r>
          </a:p>
          <a:p>
            <a:pPr lvl="1"/>
            <a:r>
              <a:rPr lang="en-US" dirty="0" smtClean="0"/>
              <a:t>Small fires, initial attack, early stages</a:t>
            </a:r>
          </a:p>
          <a:p>
            <a:pPr lvl="1"/>
            <a:r>
              <a:rPr lang="en-US" dirty="0" smtClean="0"/>
              <a:t>Fire cooling down, mostly hot spot detection</a:t>
            </a:r>
          </a:p>
          <a:p>
            <a:r>
              <a:rPr lang="en-US" dirty="0" smtClean="0"/>
              <a:t>Other IR resources are complementary to NIROPS</a:t>
            </a:r>
            <a:endParaRPr lang="en-US" dirty="0"/>
          </a:p>
          <a:p>
            <a:pPr marL="457200" lvl="1" indent="0">
              <a:buNone/>
            </a:pPr>
            <a:endParaRPr lang="en-US" dirty="0"/>
          </a:p>
        </p:txBody>
      </p:sp>
      <p:pic>
        <p:nvPicPr>
          <p:cNvPr id="4" name="Picture 3"/>
          <p:cNvPicPr>
            <a:picLocks noChangeAspect="1"/>
          </p:cNvPicPr>
          <p:nvPr/>
        </p:nvPicPr>
        <p:blipFill>
          <a:blip r:embed="rId2"/>
          <a:stretch>
            <a:fillRect/>
          </a:stretch>
        </p:blipFill>
        <p:spPr>
          <a:xfrm>
            <a:off x="150831" y="6425146"/>
            <a:ext cx="1530229" cy="432854"/>
          </a:xfrm>
          <a:prstGeom prst="rect">
            <a:avLst/>
          </a:prstGeom>
        </p:spPr>
      </p:pic>
    </p:spTree>
    <p:extLst>
      <p:ext uri="{BB962C8B-B14F-4D97-AF65-F5344CB8AC3E}">
        <p14:creationId xmlns:p14="http://schemas.microsoft.com/office/powerpoint/2010/main" val="1629493311"/>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Takeaways from SACC</a:t>
            </a:r>
            <a:endParaRPr lang="en-US" dirty="0"/>
          </a:p>
        </p:txBody>
      </p:sp>
      <p:sp>
        <p:nvSpPr>
          <p:cNvPr id="3" name="Content Placeholder 2"/>
          <p:cNvSpPr>
            <a:spLocks noGrp="1"/>
          </p:cNvSpPr>
          <p:nvPr>
            <p:ph idx="1"/>
          </p:nvPr>
        </p:nvSpPr>
        <p:spPr/>
        <p:txBody>
          <a:bodyPr/>
          <a:lstStyle/>
          <a:p>
            <a:r>
              <a:rPr lang="en-US" dirty="0" smtClean="0"/>
              <a:t>Regional IR Coordinator assigned as soon as possible</a:t>
            </a:r>
          </a:p>
          <a:p>
            <a:r>
              <a:rPr lang="en-US" dirty="0" smtClean="0"/>
              <a:t>Ordering and delivery process unfamiliar</a:t>
            </a:r>
          </a:p>
          <a:p>
            <a:r>
              <a:rPr lang="en-US" dirty="0" smtClean="0"/>
              <a:t>MMA was a wonderful partner</a:t>
            </a:r>
          </a:p>
          <a:p>
            <a:r>
              <a:rPr lang="en-US" dirty="0" smtClean="0"/>
              <a:t>Fuel type unfamiliar to IRINs</a:t>
            </a:r>
          </a:p>
          <a:p>
            <a:endParaRPr lang="en-US" dirty="0"/>
          </a:p>
        </p:txBody>
      </p:sp>
      <p:sp>
        <p:nvSpPr>
          <p:cNvPr id="4" name="TextBox 3"/>
          <p:cNvSpPr txBox="1"/>
          <p:nvPr/>
        </p:nvSpPr>
        <p:spPr>
          <a:xfrm>
            <a:off x="201040" y="6472823"/>
            <a:ext cx="1494503" cy="338554"/>
          </a:xfrm>
          <a:prstGeom prst="rect">
            <a:avLst/>
          </a:prstGeom>
          <a:noFill/>
        </p:spPr>
        <p:txBody>
          <a:bodyPr wrap="square" rtlCol="0">
            <a:spAutoFit/>
          </a:bodyPr>
          <a:lstStyle/>
          <a:p>
            <a:r>
              <a:rPr lang="en-US" dirty="0" smtClean="0">
                <a:solidFill>
                  <a:srgbClr val="FF0000"/>
                </a:solidFill>
              </a:rPr>
              <a:t>Updated 2/1/17</a:t>
            </a:r>
            <a:endParaRPr lang="en-US" dirty="0">
              <a:solidFill>
                <a:srgbClr val="FF0000"/>
              </a:solidFill>
            </a:endParaRPr>
          </a:p>
        </p:txBody>
      </p:sp>
    </p:spTree>
    <p:extLst>
      <p:ext uri="{BB962C8B-B14F-4D97-AF65-F5344CB8AC3E}">
        <p14:creationId xmlns:p14="http://schemas.microsoft.com/office/powerpoint/2010/main" val="243183348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028700"/>
            <a:ext cx="7772400" cy="843643"/>
          </a:xfrm>
        </p:spPr>
        <p:txBody>
          <a:bodyPr/>
          <a:lstStyle/>
          <a:p>
            <a:r>
              <a:rPr lang="en-US" dirty="0" smtClean="0"/>
              <a:t>SACC PL5 24 days 11/9 – 12/2 </a:t>
            </a:r>
            <a:endParaRPr lang="en-US" dirty="0"/>
          </a:p>
        </p:txBody>
      </p:sp>
      <p:pic>
        <p:nvPicPr>
          <p:cNvPr id="4" name="Picture 3"/>
          <p:cNvPicPr>
            <a:picLocks noChangeAspect="1"/>
          </p:cNvPicPr>
          <p:nvPr/>
        </p:nvPicPr>
        <p:blipFill>
          <a:blip r:embed="rId3"/>
          <a:stretch>
            <a:fillRect/>
          </a:stretch>
        </p:blipFill>
        <p:spPr>
          <a:xfrm>
            <a:off x="1169789" y="2024687"/>
            <a:ext cx="6998166" cy="4206345"/>
          </a:xfrm>
          <a:prstGeom prst="rect">
            <a:avLst/>
          </a:prstGeom>
        </p:spPr>
      </p:pic>
      <p:sp>
        <p:nvSpPr>
          <p:cNvPr id="6" name="TextBox 5"/>
          <p:cNvSpPr txBox="1"/>
          <p:nvPr/>
        </p:nvSpPr>
        <p:spPr>
          <a:xfrm>
            <a:off x="201040" y="6383376"/>
            <a:ext cx="1494503" cy="338554"/>
          </a:xfrm>
          <a:prstGeom prst="rect">
            <a:avLst/>
          </a:prstGeom>
          <a:noFill/>
        </p:spPr>
        <p:txBody>
          <a:bodyPr wrap="square" rtlCol="0">
            <a:spAutoFit/>
          </a:bodyPr>
          <a:lstStyle/>
          <a:p>
            <a:r>
              <a:rPr lang="en-US" dirty="0" smtClean="0">
                <a:solidFill>
                  <a:srgbClr val="FF0000"/>
                </a:solidFill>
              </a:rPr>
              <a:t>Updated 2/1/17</a:t>
            </a:r>
            <a:endParaRPr lang="en-US" dirty="0">
              <a:solidFill>
                <a:srgbClr val="FF0000"/>
              </a:solidFill>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685800" y="812800"/>
            <a:ext cx="7772400" cy="863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i="0" u="none" strike="noStrike" kern="0" cap="none" spc="0" normalizeH="0" baseline="0" noProof="0" dirty="0" smtClean="0">
                <a:ln>
                  <a:noFill/>
                </a:ln>
                <a:solidFill>
                  <a:srgbClr val="003300"/>
                </a:solidFill>
                <a:effectLst/>
                <a:uLnTx/>
                <a:uFillTx/>
                <a:latin typeface="+mj-lt"/>
                <a:ea typeface="+mj-ea"/>
                <a:cs typeface="+mj-cs"/>
              </a:rPr>
              <a:t>Looking into 2017</a:t>
            </a:r>
            <a:endParaRPr kumimoji="0" lang="en-US" sz="4400" i="0" u="none" strike="noStrike" kern="0" cap="none" spc="0" normalizeH="0" baseline="0" noProof="0" dirty="0">
              <a:ln>
                <a:noFill/>
              </a:ln>
              <a:solidFill>
                <a:srgbClr val="003300"/>
              </a:solidFill>
              <a:effectLst/>
              <a:uLnTx/>
              <a:uFillTx/>
              <a:latin typeface="+mj-lt"/>
              <a:ea typeface="+mj-ea"/>
              <a:cs typeface="+mj-cs"/>
            </a:endParaRPr>
          </a:p>
        </p:txBody>
      </p:sp>
      <p:sp>
        <p:nvSpPr>
          <p:cNvPr id="4" name="Content Placeholder 3"/>
          <p:cNvSpPr>
            <a:spLocks noGrp="1"/>
          </p:cNvSpPr>
          <p:nvPr>
            <p:ph idx="1"/>
          </p:nvPr>
        </p:nvSpPr>
        <p:spPr>
          <a:xfrm>
            <a:off x="685800" y="1671484"/>
            <a:ext cx="7772400" cy="4114800"/>
          </a:xfrm>
        </p:spPr>
        <p:txBody>
          <a:bodyPr/>
          <a:lstStyle/>
          <a:p>
            <a:r>
              <a:rPr lang="en-US" sz="2800" dirty="0" smtClean="0"/>
              <a:t>Most forecasts call for weak La Niña</a:t>
            </a:r>
            <a:endParaRPr lang="en-US" sz="2800" dirty="0"/>
          </a:p>
          <a:p>
            <a:r>
              <a:rPr lang="en-US" sz="2800" dirty="0" smtClean="0"/>
              <a:t>Monitor fire activity and try to maintain one system in ready status</a:t>
            </a:r>
          </a:p>
        </p:txBody>
      </p:sp>
      <p:pic>
        <p:nvPicPr>
          <p:cNvPr id="1026" name="Picture 2" descr="https://www.predictiveservices.nifc.gov/outlooks/month1_outloo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750" y="3417441"/>
            <a:ext cx="3550024"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predictiveservices.nifc.gov/outlooks/extended_outloo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9767" y="3417441"/>
            <a:ext cx="3550024" cy="2743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01040" y="6472823"/>
            <a:ext cx="1494503" cy="338554"/>
          </a:xfrm>
          <a:prstGeom prst="rect">
            <a:avLst/>
          </a:prstGeom>
          <a:noFill/>
        </p:spPr>
        <p:txBody>
          <a:bodyPr wrap="square" rtlCol="0">
            <a:spAutoFit/>
          </a:bodyPr>
          <a:lstStyle/>
          <a:p>
            <a:r>
              <a:rPr lang="en-US" dirty="0" smtClean="0">
                <a:solidFill>
                  <a:srgbClr val="FF0000"/>
                </a:solidFill>
              </a:rPr>
              <a:t>Updated 2/1/17</a:t>
            </a:r>
            <a:endParaRPr lang="en-US" dirty="0">
              <a:solidFill>
                <a:srgbClr val="FF0000"/>
              </a:solidFill>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p:cNvSpPr>
            <a:spLocks noChangeArrowheads="1"/>
          </p:cNvSpPr>
          <p:nvPr/>
        </p:nvSpPr>
        <p:spPr bwMode="auto">
          <a:xfrm>
            <a:off x="5867400" y="5486400"/>
            <a:ext cx="1981200" cy="838200"/>
          </a:xfrm>
          <a:prstGeom prst="foldedCorner">
            <a:avLst>
              <a:gd name="adj" fmla="val 12500"/>
            </a:avLst>
          </a:prstGeom>
          <a:solidFill>
            <a:srgbClr val="CCFFCC"/>
          </a:solidFill>
          <a:ln w="9525">
            <a:solidFill>
              <a:schemeClr val="tx1"/>
            </a:solidFill>
            <a:round/>
            <a:headEnd/>
            <a:tailEnd/>
          </a:ln>
        </p:spPr>
        <p:txBody>
          <a:bodyPr wrap="none" anchor="ctr"/>
          <a:lstStyle/>
          <a:p>
            <a:endParaRPr lang="en-US">
              <a:solidFill>
                <a:srgbClr val="3A585A"/>
              </a:solidFill>
              <a:latin typeface="Times New Roman" pitchFamily="18" charset="0"/>
            </a:endParaRPr>
          </a:p>
        </p:txBody>
      </p:sp>
      <p:graphicFrame>
        <p:nvGraphicFramePr>
          <p:cNvPr id="25" name="Diagram 24"/>
          <p:cNvGraphicFramePr/>
          <p:nvPr>
            <p:extLst/>
          </p:nvPr>
        </p:nvGraphicFramePr>
        <p:xfrm>
          <a:off x="1981200" y="1676400"/>
          <a:ext cx="5942013" cy="476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268" name="Rectangle 11"/>
          <p:cNvSpPr>
            <a:spLocks noGrp="1" noChangeArrowheads="1"/>
          </p:cNvSpPr>
          <p:nvPr>
            <p:ph type="title" sz="quarter"/>
          </p:nvPr>
        </p:nvSpPr>
        <p:spPr>
          <a:xfrm>
            <a:off x="2161309" y="886452"/>
            <a:ext cx="6324600" cy="554660"/>
          </a:xfrm>
        </p:spPr>
        <p:txBody>
          <a:bodyPr/>
          <a:lstStyle/>
          <a:p>
            <a:pPr eaLnBrk="1" hangingPunct="1"/>
            <a:r>
              <a:rPr lang="en-US" sz="2400" dirty="0" smtClean="0">
                <a:latin typeface="Rockwell Extra Bold" pitchFamily="18" charset="0"/>
              </a:rPr>
              <a:t>Our NIROPS “Organization”</a:t>
            </a:r>
          </a:p>
        </p:txBody>
      </p:sp>
      <p:pic>
        <p:nvPicPr>
          <p:cNvPr id="592908" name="Picture 12" descr="nifc_logo"/>
          <p:cNvPicPr>
            <a:picLocks noGrp="1" noChangeAspect="1" noChangeArrowheads="1"/>
          </p:cNvPicPr>
          <p:nvPr>
            <p:ph sz="quarter" idx="2"/>
          </p:nvPr>
        </p:nvPicPr>
        <p:blipFill>
          <a:blip r:embed="rId7" cstate="email"/>
          <a:srcRect/>
          <a:stretch>
            <a:fillRect/>
          </a:stretch>
        </p:blipFill>
        <p:spPr>
          <a:xfrm>
            <a:off x="7353300" y="928688"/>
            <a:ext cx="1648460" cy="1727979"/>
          </a:xfrm>
          <a:effectLst>
            <a:outerShdw dist="107763" dir="2700000" algn="ctr" rotWithShape="0">
              <a:srgbClr val="808080">
                <a:alpha val="50000"/>
              </a:srgbClr>
            </a:outerShdw>
          </a:effectLst>
        </p:spPr>
      </p:pic>
      <p:pic>
        <p:nvPicPr>
          <p:cNvPr id="11270" name="Picture 13" descr="NIROpsLogoJet"/>
          <p:cNvPicPr>
            <a:picLocks noGrp="1" noChangeAspect="1" noChangeArrowheads="1"/>
          </p:cNvPicPr>
          <p:nvPr>
            <p:ph sz="quarter" idx="3"/>
          </p:nvPr>
        </p:nvPicPr>
        <p:blipFill>
          <a:blip r:embed="rId8" cstate="email"/>
          <a:srcRect/>
          <a:stretch>
            <a:fillRect/>
          </a:stretch>
        </p:blipFill>
        <p:spPr>
          <a:xfrm>
            <a:off x="4205229" y="3474977"/>
            <a:ext cx="1662171" cy="1071562"/>
          </a:xfrm>
          <a:noFill/>
        </p:spPr>
      </p:pic>
      <p:pic>
        <p:nvPicPr>
          <p:cNvPr id="11271" name="Picture 16" descr="Amrdec_Logo"/>
          <p:cNvPicPr>
            <a:picLocks noChangeAspect="1" noChangeArrowheads="1"/>
          </p:cNvPicPr>
          <p:nvPr/>
        </p:nvPicPr>
        <p:blipFill>
          <a:blip r:embed="rId9" cstate="email"/>
          <a:srcRect/>
          <a:stretch>
            <a:fillRect/>
          </a:stretch>
        </p:blipFill>
        <p:spPr bwMode="auto">
          <a:xfrm>
            <a:off x="295164" y="4256117"/>
            <a:ext cx="1159563" cy="1140980"/>
          </a:xfrm>
          <a:prstGeom prst="rect">
            <a:avLst/>
          </a:prstGeom>
          <a:noFill/>
          <a:ln w="9525">
            <a:noFill/>
            <a:miter lim="800000"/>
            <a:headEnd/>
            <a:tailEnd/>
          </a:ln>
        </p:spPr>
      </p:pic>
      <p:pic>
        <p:nvPicPr>
          <p:cNvPr id="11272" name="Picture 17" descr="Csc_Logo"/>
          <p:cNvPicPr>
            <a:picLocks noChangeAspect="1" noChangeArrowheads="1"/>
          </p:cNvPicPr>
          <p:nvPr/>
        </p:nvPicPr>
        <p:blipFill>
          <a:blip r:embed="rId10" cstate="email"/>
          <a:srcRect/>
          <a:stretch>
            <a:fillRect/>
          </a:stretch>
        </p:blipFill>
        <p:spPr bwMode="auto">
          <a:xfrm>
            <a:off x="499826" y="5522421"/>
            <a:ext cx="880779" cy="412865"/>
          </a:xfrm>
          <a:prstGeom prst="rect">
            <a:avLst/>
          </a:prstGeom>
          <a:noFill/>
          <a:ln w="9525">
            <a:noFill/>
            <a:miter lim="800000"/>
            <a:headEnd/>
            <a:tailEnd/>
          </a:ln>
        </p:spPr>
      </p:pic>
      <p:sp>
        <p:nvSpPr>
          <p:cNvPr id="11273" name="Line 18"/>
          <p:cNvSpPr>
            <a:spLocks noChangeShapeType="1"/>
          </p:cNvSpPr>
          <p:nvPr/>
        </p:nvSpPr>
        <p:spPr bwMode="auto">
          <a:xfrm flipH="1">
            <a:off x="2161309" y="1163782"/>
            <a:ext cx="33250" cy="5270269"/>
          </a:xfrm>
          <a:prstGeom prst="line">
            <a:avLst/>
          </a:prstGeom>
          <a:noFill/>
          <a:ln w="38100">
            <a:solidFill>
              <a:srgbClr val="FF0000"/>
            </a:solidFill>
            <a:round/>
            <a:headEnd/>
            <a:tailEnd/>
          </a:ln>
        </p:spPr>
        <p:txBody>
          <a:bodyPr/>
          <a:lstStyle/>
          <a:p>
            <a:endParaRPr lang="en-US">
              <a:solidFill>
                <a:srgbClr val="3A585A"/>
              </a:solidFill>
              <a:latin typeface="Times New Roman" pitchFamily="18" charset="0"/>
            </a:endParaRPr>
          </a:p>
        </p:txBody>
      </p:sp>
      <p:sp>
        <p:nvSpPr>
          <p:cNvPr id="11274" name="AutoShape 19"/>
          <p:cNvSpPr>
            <a:spLocks noChangeArrowheads="1"/>
          </p:cNvSpPr>
          <p:nvPr/>
        </p:nvSpPr>
        <p:spPr bwMode="auto">
          <a:xfrm rot="-2486375">
            <a:off x="5869225" y="2818653"/>
            <a:ext cx="1466065" cy="457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4D0808"/>
              </a:gs>
              <a:gs pos="30000">
                <a:srgbClr val="FF0300"/>
              </a:gs>
              <a:gs pos="55000">
                <a:srgbClr val="FF7A00"/>
              </a:gs>
              <a:gs pos="100000">
                <a:srgbClr val="FFF200"/>
              </a:gs>
            </a:gsLst>
            <a:lin ang="18900000" scaled="1"/>
          </a:gradFill>
          <a:ln w="9525">
            <a:solidFill>
              <a:schemeClr val="tx1"/>
            </a:solidFill>
            <a:miter lim="800000"/>
            <a:headEnd/>
            <a:tailEnd/>
          </a:ln>
        </p:spPr>
        <p:txBody>
          <a:bodyPr wrap="none" anchor="ctr"/>
          <a:lstStyle/>
          <a:p>
            <a:endParaRPr lang="en-US">
              <a:solidFill>
                <a:srgbClr val="3A585A"/>
              </a:solidFill>
              <a:latin typeface="Times New Roman" pitchFamily="18" charset="0"/>
            </a:endParaRPr>
          </a:p>
        </p:txBody>
      </p:sp>
      <p:sp>
        <p:nvSpPr>
          <p:cNvPr id="11275" name="Line 20"/>
          <p:cNvSpPr>
            <a:spLocks noChangeShapeType="1"/>
          </p:cNvSpPr>
          <p:nvPr/>
        </p:nvSpPr>
        <p:spPr bwMode="auto">
          <a:xfrm>
            <a:off x="1600199" y="5105399"/>
            <a:ext cx="876993" cy="31865"/>
          </a:xfrm>
          <a:prstGeom prst="line">
            <a:avLst/>
          </a:prstGeom>
          <a:noFill/>
          <a:ln w="28575">
            <a:solidFill>
              <a:schemeClr val="tx1"/>
            </a:solidFill>
            <a:round/>
            <a:headEnd/>
            <a:tailEnd type="triangle" w="med" len="med"/>
          </a:ln>
        </p:spPr>
        <p:txBody>
          <a:bodyPr/>
          <a:lstStyle/>
          <a:p>
            <a:endParaRPr lang="en-US">
              <a:solidFill>
                <a:srgbClr val="3A585A"/>
              </a:solidFill>
              <a:latin typeface="Times New Roman" pitchFamily="18" charset="0"/>
            </a:endParaRPr>
          </a:p>
        </p:txBody>
      </p:sp>
      <p:sp>
        <p:nvSpPr>
          <p:cNvPr id="11276" name="Line 21"/>
          <p:cNvSpPr>
            <a:spLocks noChangeShapeType="1"/>
          </p:cNvSpPr>
          <p:nvPr/>
        </p:nvSpPr>
        <p:spPr bwMode="auto">
          <a:xfrm>
            <a:off x="1447799" y="2819400"/>
            <a:ext cx="1095895" cy="1719349"/>
          </a:xfrm>
          <a:prstGeom prst="line">
            <a:avLst/>
          </a:prstGeom>
          <a:noFill/>
          <a:ln w="28575">
            <a:solidFill>
              <a:schemeClr val="tx1"/>
            </a:solidFill>
            <a:round/>
            <a:headEnd/>
            <a:tailEnd type="triangle" w="med" len="med"/>
          </a:ln>
        </p:spPr>
        <p:txBody>
          <a:bodyPr/>
          <a:lstStyle/>
          <a:p>
            <a:endParaRPr lang="en-US">
              <a:solidFill>
                <a:srgbClr val="3A585A"/>
              </a:solidFill>
              <a:latin typeface="Times New Roman" pitchFamily="18" charset="0"/>
            </a:endParaRPr>
          </a:p>
        </p:txBody>
      </p:sp>
      <p:sp>
        <p:nvSpPr>
          <p:cNvPr id="11277" name="Line 22"/>
          <p:cNvSpPr>
            <a:spLocks noChangeShapeType="1"/>
          </p:cNvSpPr>
          <p:nvPr/>
        </p:nvSpPr>
        <p:spPr bwMode="auto">
          <a:xfrm>
            <a:off x="1447800" y="2286000"/>
            <a:ext cx="2286000" cy="0"/>
          </a:xfrm>
          <a:prstGeom prst="line">
            <a:avLst/>
          </a:prstGeom>
          <a:noFill/>
          <a:ln w="28575">
            <a:solidFill>
              <a:schemeClr val="tx1"/>
            </a:solidFill>
            <a:round/>
            <a:headEnd/>
            <a:tailEnd type="triangle" w="med" len="med"/>
          </a:ln>
        </p:spPr>
        <p:txBody>
          <a:bodyPr/>
          <a:lstStyle/>
          <a:p>
            <a:endParaRPr lang="en-US">
              <a:solidFill>
                <a:srgbClr val="3A585A"/>
              </a:solidFill>
              <a:latin typeface="Times New Roman" pitchFamily="18" charset="0"/>
            </a:endParaRPr>
          </a:p>
        </p:txBody>
      </p:sp>
      <p:sp>
        <p:nvSpPr>
          <p:cNvPr id="11278" name="Text Box 23"/>
          <p:cNvSpPr txBox="1">
            <a:spLocks noChangeArrowheads="1"/>
          </p:cNvSpPr>
          <p:nvPr/>
        </p:nvSpPr>
        <p:spPr bwMode="auto">
          <a:xfrm>
            <a:off x="5155969" y="5260811"/>
            <a:ext cx="2227811" cy="523220"/>
          </a:xfrm>
          <a:prstGeom prst="rect">
            <a:avLst/>
          </a:prstGeom>
          <a:noFill/>
          <a:ln w="9525">
            <a:noFill/>
            <a:miter lim="800000"/>
            <a:headEnd/>
            <a:tailEnd/>
          </a:ln>
        </p:spPr>
        <p:txBody>
          <a:bodyPr wrap="square">
            <a:spAutoFit/>
          </a:bodyPr>
          <a:lstStyle/>
          <a:p>
            <a:pPr algn="ctr"/>
            <a:r>
              <a:rPr lang="en-US" sz="1400" dirty="0" smtClean="0">
                <a:solidFill>
                  <a:srgbClr val="000000"/>
                </a:solidFill>
                <a:latin typeface="Arial" charset="0"/>
              </a:rPr>
              <a:t>USFS  (Region 4 )  - Ogden, UT</a:t>
            </a:r>
            <a:endParaRPr lang="en-US" sz="1400" dirty="0">
              <a:solidFill>
                <a:srgbClr val="000000"/>
              </a:solidFill>
              <a:latin typeface="Arial" charset="0"/>
            </a:endParaRPr>
          </a:p>
        </p:txBody>
      </p:sp>
      <p:sp>
        <p:nvSpPr>
          <p:cNvPr id="11279" name="Text Box 24"/>
          <p:cNvSpPr txBox="1">
            <a:spLocks noChangeArrowheads="1"/>
          </p:cNvSpPr>
          <p:nvPr/>
        </p:nvSpPr>
        <p:spPr bwMode="auto">
          <a:xfrm>
            <a:off x="6925199" y="2667000"/>
            <a:ext cx="1992853" cy="923330"/>
          </a:xfrm>
          <a:prstGeom prst="rect">
            <a:avLst/>
          </a:prstGeom>
          <a:noFill/>
          <a:ln w="9525">
            <a:noFill/>
            <a:miter lim="800000"/>
            <a:headEnd/>
            <a:tailEnd/>
          </a:ln>
        </p:spPr>
        <p:txBody>
          <a:bodyPr wrap="none">
            <a:spAutoFit/>
          </a:bodyPr>
          <a:lstStyle/>
          <a:p>
            <a:pPr algn="ctr"/>
            <a:r>
              <a:rPr lang="en-US" sz="1800" b="1" dirty="0" smtClean="0">
                <a:solidFill>
                  <a:srgbClr val="003300"/>
                </a:solidFill>
                <a:latin typeface="Arial" charset="0"/>
              </a:rPr>
              <a:t>Larry Sutton</a:t>
            </a:r>
            <a:endParaRPr lang="en-US" sz="1800" b="1" dirty="0">
              <a:solidFill>
                <a:srgbClr val="003300"/>
              </a:solidFill>
              <a:latin typeface="Arial" charset="0"/>
            </a:endParaRPr>
          </a:p>
          <a:p>
            <a:pPr algn="ctr"/>
            <a:r>
              <a:rPr lang="en-US" sz="1800" dirty="0" smtClean="0">
                <a:solidFill>
                  <a:srgbClr val="003300"/>
                </a:solidFill>
                <a:latin typeface="Arial" charset="0"/>
              </a:rPr>
              <a:t>NIFC - Director of</a:t>
            </a:r>
            <a:endParaRPr lang="en-US" sz="1800" dirty="0">
              <a:solidFill>
                <a:srgbClr val="003300"/>
              </a:solidFill>
              <a:latin typeface="Arial" charset="0"/>
            </a:endParaRPr>
          </a:p>
          <a:p>
            <a:pPr algn="ctr"/>
            <a:r>
              <a:rPr lang="en-US" sz="1800" dirty="0">
                <a:solidFill>
                  <a:srgbClr val="003300"/>
                </a:solidFill>
                <a:latin typeface="Arial" charset="0"/>
              </a:rPr>
              <a:t>Operations</a:t>
            </a:r>
          </a:p>
        </p:txBody>
      </p:sp>
      <p:sp>
        <p:nvSpPr>
          <p:cNvPr id="11280" name="Line 25"/>
          <p:cNvSpPr>
            <a:spLocks noChangeShapeType="1"/>
          </p:cNvSpPr>
          <p:nvPr/>
        </p:nvSpPr>
        <p:spPr bwMode="auto">
          <a:xfrm flipV="1">
            <a:off x="6629400" y="3581400"/>
            <a:ext cx="990600" cy="957349"/>
          </a:xfrm>
          <a:prstGeom prst="line">
            <a:avLst/>
          </a:prstGeom>
          <a:noFill/>
          <a:ln w="28575">
            <a:solidFill>
              <a:schemeClr val="tx1"/>
            </a:solidFill>
            <a:round/>
            <a:headEnd/>
            <a:tailEnd type="triangle" w="med" len="med"/>
          </a:ln>
        </p:spPr>
        <p:txBody>
          <a:bodyPr/>
          <a:lstStyle/>
          <a:p>
            <a:endParaRPr lang="en-US">
              <a:solidFill>
                <a:srgbClr val="3A585A"/>
              </a:solidFill>
              <a:latin typeface="Times New Roman" pitchFamily="18" charset="0"/>
            </a:endParaRPr>
          </a:p>
        </p:txBody>
      </p:sp>
      <p:sp>
        <p:nvSpPr>
          <p:cNvPr id="11281" name="Line 26"/>
          <p:cNvSpPr>
            <a:spLocks noChangeShapeType="1"/>
          </p:cNvSpPr>
          <p:nvPr/>
        </p:nvSpPr>
        <p:spPr bwMode="auto">
          <a:xfrm>
            <a:off x="6096000" y="2286000"/>
            <a:ext cx="1066800" cy="0"/>
          </a:xfrm>
          <a:prstGeom prst="line">
            <a:avLst/>
          </a:prstGeom>
          <a:noFill/>
          <a:ln w="28575">
            <a:solidFill>
              <a:schemeClr val="tx1"/>
            </a:solidFill>
            <a:round/>
            <a:headEnd/>
            <a:tailEnd type="triangle" w="med" len="med"/>
          </a:ln>
        </p:spPr>
        <p:txBody>
          <a:bodyPr/>
          <a:lstStyle/>
          <a:p>
            <a:endParaRPr lang="en-US">
              <a:solidFill>
                <a:srgbClr val="3A585A"/>
              </a:solidFill>
              <a:latin typeface="Times New Roman" pitchFamily="18" charset="0"/>
            </a:endParaRPr>
          </a:p>
        </p:txBody>
      </p:sp>
      <p:grpSp>
        <p:nvGrpSpPr>
          <p:cNvPr id="2" name="Group 27"/>
          <p:cNvGrpSpPr>
            <a:grpSpLocks/>
          </p:cNvGrpSpPr>
          <p:nvPr/>
        </p:nvGrpSpPr>
        <p:grpSpPr bwMode="auto">
          <a:xfrm>
            <a:off x="2971800" y="3581400"/>
            <a:ext cx="4949825" cy="3009900"/>
            <a:chOff x="1872" y="2262"/>
            <a:chExt cx="3118" cy="1896"/>
          </a:xfrm>
        </p:grpSpPr>
        <p:cxnSp>
          <p:nvCxnSpPr>
            <p:cNvPr id="11287" name="AutoShape 28"/>
            <p:cNvCxnSpPr>
              <a:cxnSpLocks noChangeShapeType="1"/>
              <a:endCxn id="11279" idx="2"/>
            </p:cNvCxnSpPr>
            <p:nvPr/>
          </p:nvCxnSpPr>
          <p:spPr bwMode="auto">
            <a:xfrm flipV="1">
              <a:off x="1872" y="2262"/>
              <a:ext cx="3118" cy="1896"/>
            </a:xfrm>
            <a:prstGeom prst="bentConnector2">
              <a:avLst/>
            </a:prstGeom>
            <a:noFill/>
            <a:ln w="28575">
              <a:solidFill>
                <a:schemeClr val="tx1"/>
              </a:solidFill>
              <a:miter lim="800000"/>
              <a:headEnd/>
              <a:tailEnd type="triangle" w="med" len="med"/>
            </a:ln>
          </p:spPr>
        </p:cxnSp>
        <p:sp>
          <p:nvSpPr>
            <p:cNvPr id="11288" name="Line 29"/>
            <p:cNvSpPr>
              <a:spLocks noChangeShapeType="1"/>
            </p:cNvSpPr>
            <p:nvPr/>
          </p:nvSpPr>
          <p:spPr bwMode="auto">
            <a:xfrm flipV="1">
              <a:off x="1872" y="3552"/>
              <a:ext cx="0" cy="606"/>
            </a:xfrm>
            <a:prstGeom prst="line">
              <a:avLst/>
            </a:prstGeom>
            <a:noFill/>
            <a:ln w="28575">
              <a:solidFill>
                <a:schemeClr val="tx1"/>
              </a:solidFill>
              <a:round/>
              <a:headEnd/>
              <a:tailEnd/>
            </a:ln>
          </p:spPr>
          <p:txBody>
            <a:bodyPr/>
            <a:lstStyle/>
            <a:p>
              <a:endParaRPr lang="en-US">
                <a:solidFill>
                  <a:srgbClr val="3A585A"/>
                </a:solidFill>
                <a:latin typeface="Times New Roman" pitchFamily="18" charset="0"/>
              </a:endParaRPr>
            </a:p>
          </p:txBody>
        </p:sp>
      </p:grpSp>
      <p:sp>
        <p:nvSpPr>
          <p:cNvPr id="592926" name="Text Box 30"/>
          <p:cNvSpPr txBox="1">
            <a:spLocks noChangeArrowheads="1"/>
          </p:cNvSpPr>
          <p:nvPr/>
        </p:nvSpPr>
        <p:spPr bwMode="auto">
          <a:xfrm>
            <a:off x="228634" y="1293380"/>
            <a:ext cx="1795684" cy="707886"/>
          </a:xfrm>
          <a:prstGeom prst="rect">
            <a:avLst/>
          </a:prstGeom>
          <a:noFill/>
          <a:ln w="9525">
            <a:noFill/>
            <a:miter lim="800000"/>
            <a:headEnd/>
            <a:tailEnd/>
          </a:ln>
          <a:effectLst/>
        </p:spPr>
        <p:txBody>
          <a:bodyPr wrap="none">
            <a:spAutoFit/>
          </a:bodyPr>
          <a:lstStyle/>
          <a:p>
            <a:pPr algn="ctr">
              <a:defRPr/>
            </a:pPr>
            <a:r>
              <a:rPr lang="en-US" sz="2000" b="1" dirty="0">
                <a:solidFill>
                  <a:srgbClr val="FF0000"/>
                </a:solidFill>
                <a:effectLst>
                  <a:outerShdw blurRad="38100" dist="38100" dir="2700000" algn="tl">
                    <a:srgbClr val="000000"/>
                  </a:outerShdw>
                </a:effectLst>
                <a:latin typeface="Arial" charset="0"/>
              </a:rPr>
              <a:t>Research &amp;</a:t>
            </a:r>
          </a:p>
          <a:p>
            <a:pPr algn="ctr">
              <a:defRPr/>
            </a:pPr>
            <a:r>
              <a:rPr lang="en-US" sz="2000" b="1" dirty="0">
                <a:solidFill>
                  <a:srgbClr val="FF0000"/>
                </a:solidFill>
                <a:effectLst>
                  <a:outerShdw blurRad="38100" dist="38100" dir="2700000" algn="tl">
                    <a:srgbClr val="000000"/>
                  </a:outerShdw>
                </a:effectLst>
                <a:latin typeface="Arial" charset="0"/>
              </a:rPr>
              <a:t>Development</a:t>
            </a:r>
          </a:p>
        </p:txBody>
      </p:sp>
      <p:sp>
        <p:nvSpPr>
          <p:cNvPr id="592927" name="Text Box 31"/>
          <p:cNvSpPr txBox="1">
            <a:spLocks noChangeArrowheads="1"/>
          </p:cNvSpPr>
          <p:nvPr/>
        </p:nvSpPr>
        <p:spPr bwMode="auto">
          <a:xfrm>
            <a:off x="4205229" y="1447268"/>
            <a:ext cx="1901479" cy="400110"/>
          </a:xfrm>
          <a:prstGeom prst="rect">
            <a:avLst/>
          </a:prstGeom>
          <a:noFill/>
          <a:ln w="9525">
            <a:noFill/>
            <a:miter lim="800000"/>
            <a:headEnd/>
            <a:tailEnd/>
          </a:ln>
          <a:effectLst/>
        </p:spPr>
        <p:txBody>
          <a:bodyPr wrap="square">
            <a:spAutoFit/>
          </a:bodyPr>
          <a:lstStyle/>
          <a:p>
            <a:pPr>
              <a:defRPr/>
            </a:pPr>
            <a:r>
              <a:rPr lang="en-US" sz="2000" b="1" dirty="0">
                <a:solidFill>
                  <a:srgbClr val="FF0000"/>
                </a:solidFill>
                <a:effectLst>
                  <a:outerShdw blurRad="38100" dist="38100" dir="2700000" algn="tl">
                    <a:srgbClr val="000000"/>
                  </a:outerShdw>
                </a:effectLst>
                <a:latin typeface="Arial" charset="0"/>
              </a:rPr>
              <a:t>Operations</a:t>
            </a:r>
          </a:p>
        </p:txBody>
      </p:sp>
      <p:pic>
        <p:nvPicPr>
          <p:cNvPr id="11285" name="Picture 32" descr="NIROpsLogoJet"/>
          <p:cNvPicPr>
            <a:picLocks noChangeAspect="1" noChangeArrowheads="1"/>
          </p:cNvPicPr>
          <p:nvPr/>
        </p:nvPicPr>
        <p:blipFill>
          <a:blip r:embed="rId11" cstate="email"/>
          <a:srcRect/>
          <a:stretch>
            <a:fillRect/>
          </a:stretch>
        </p:blipFill>
        <p:spPr bwMode="auto">
          <a:xfrm>
            <a:off x="334963" y="165100"/>
            <a:ext cx="1231900" cy="763588"/>
          </a:xfrm>
          <a:prstGeom prst="rect">
            <a:avLst/>
          </a:prstGeom>
          <a:noFill/>
          <a:ln w="9525">
            <a:noFill/>
            <a:miter lim="800000"/>
            <a:headEnd/>
            <a:tailEnd/>
          </a:ln>
        </p:spPr>
      </p:pic>
      <p:pic>
        <p:nvPicPr>
          <p:cNvPr id="11286" name="Picture 34" descr="RSAC_logo05_72"/>
          <p:cNvPicPr>
            <a:picLocks noGrp="1" noChangeAspect="1" noChangeArrowheads="1"/>
          </p:cNvPicPr>
          <p:nvPr>
            <p:ph sz="quarter" idx="4"/>
          </p:nvPr>
        </p:nvPicPr>
        <p:blipFill>
          <a:blip r:embed="rId12" cstate="email"/>
          <a:srcRect/>
          <a:stretch>
            <a:fillRect/>
          </a:stretch>
        </p:blipFill>
        <p:spPr bwMode="ltGray">
          <a:xfrm>
            <a:off x="290251" y="2097058"/>
            <a:ext cx="1355667" cy="1355667"/>
          </a:xfrm>
          <a:noFill/>
        </p:spPr>
      </p:pic>
      <p:sp>
        <p:nvSpPr>
          <p:cNvPr id="26" name="Text Box 23"/>
          <p:cNvSpPr txBox="1">
            <a:spLocks noChangeArrowheads="1"/>
          </p:cNvSpPr>
          <p:nvPr/>
        </p:nvSpPr>
        <p:spPr bwMode="auto">
          <a:xfrm>
            <a:off x="3043843" y="5648499"/>
            <a:ext cx="1846811" cy="523220"/>
          </a:xfrm>
          <a:prstGeom prst="rect">
            <a:avLst/>
          </a:prstGeom>
          <a:noFill/>
          <a:ln w="9525">
            <a:noFill/>
            <a:miter lim="800000"/>
            <a:headEnd/>
            <a:tailEnd/>
          </a:ln>
        </p:spPr>
        <p:txBody>
          <a:bodyPr wrap="square">
            <a:spAutoFit/>
          </a:bodyPr>
          <a:lstStyle/>
          <a:p>
            <a:pPr algn="ctr"/>
            <a:r>
              <a:rPr lang="en-US" sz="1400" dirty="0" smtClean="0">
                <a:solidFill>
                  <a:srgbClr val="000000"/>
                </a:solidFill>
                <a:latin typeface="Arial" charset="0"/>
              </a:rPr>
              <a:t>USFS  (W.O.)  - Boise , ID</a:t>
            </a:r>
            <a:endParaRPr lang="en-US" sz="1400" dirty="0">
              <a:solidFill>
                <a:srgbClr val="000000"/>
              </a:solidFill>
              <a:latin typeface="Arial" charset="0"/>
            </a:endParaRPr>
          </a:p>
        </p:txBody>
      </p:sp>
      <p:sp>
        <p:nvSpPr>
          <p:cNvPr id="3" name="TextBox 2"/>
          <p:cNvSpPr txBox="1"/>
          <p:nvPr/>
        </p:nvSpPr>
        <p:spPr>
          <a:xfrm>
            <a:off x="334963" y="2819400"/>
            <a:ext cx="1265236" cy="523220"/>
          </a:xfrm>
          <a:prstGeom prst="rect">
            <a:avLst/>
          </a:prstGeom>
          <a:noFill/>
        </p:spPr>
        <p:txBody>
          <a:bodyPr wrap="square" rtlCol="0">
            <a:spAutoFit/>
          </a:bodyPr>
          <a:lstStyle/>
          <a:p>
            <a:pPr algn="ctr"/>
            <a:r>
              <a:rPr lang="en-US" sz="2800" b="1" dirty="0" smtClean="0">
                <a:solidFill>
                  <a:srgbClr val="FF0000"/>
                </a:solidFill>
              </a:rPr>
              <a:t>GTAC</a:t>
            </a:r>
            <a:endParaRPr lang="en-US" sz="2800" b="1" dirty="0">
              <a:solidFill>
                <a:srgbClr val="FF0000"/>
              </a:solidFill>
            </a:endParaRPr>
          </a:p>
        </p:txBody>
      </p:sp>
    </p:spTree>
    <p:extLst>
      <p:ext uri="{BB962C8B-B14F-4D97-AF65-F5344CB8AC3E}">
        <p14:creationId xmlns:p14="http://schemas.microsoft.com/office/powerpoint/2010/main" val="133674706"/>
      </p:ext>
    </p:extLst>
  </p:cSld>
  <p:clrMapOvr>
    <a:masterClrMapping/>
  </p:clrMapOvr>
  <p:transition>
    <p:dissolv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24381" y="1209952"/>
            <a:ext cx="5695238" cy="4438095"/>
          </a:xfrm>
          <a:prstGeom prst="rect">
            <a:avLst/>
          </a:prstGeom>
        </p:spPr>
      </p:pic>
    </p:spTree>
    <p:extLst>
      <p:ext uri="{BB962C8B-B14F-4D97-AF65-F5344CB8AC3E}">
        <p14:creationId xmlns:p14="http://schemas.microsoft.com/office/powerpoint/2010/main" val="46122071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mellin\Pictures\T-912-Silverado-Fire-Photo-by-Initial-Attack-Fire-Med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0" y="879654"/>
            <a:ext cx="8426450" cy="5978345"/>
          </a:xfrm>
          <a:prstGeom prst="rect">
            <a:avLst/>
          </a:prstGeom>
          <a:noFill/>
          <a:extLst>
            <a:ext uri="{909E8E84-426E-40DD-AFC4-6F175D3DCCD1}">
              <a14:hiddenFill xmlns:a14="http://schemas.microsoft.com/office/drawing/2010/main">
                <a:solidFill>
                  <a:srgbClr val="FFFFFF"/>
                </a:solidFill>
              </a14:hiddenFill>
            </a:ext>
          </a:extLst>
        </p:spPr>
      </p:pic>
      <p:sp>
        <p:nvSpPr>
          <p:cNvPr id="13315" name="Rectangle 2"/>
          <p:cNvSpPr>
            <a:spLocks noGrp="1" noChangeArrowheads="1"/>
          </p:cNvSpPr>
          <p:nvPr>
            <p:ph type="title"/>
          </p:nvPr>
        </p:nvSpPr>
        <p:spPr>
          <a:xfrm>
            <a:off x="3213100" y="1041400"/>
            <a:ext cx="5930900" cy="1143000"/>
          </a:xfrm>
        </p:spPr>
        <p:txBody>
          <a:bodyPr/>
          <a:lstStyle/>
          <a:p>
            <a:pPr algn="ctr" eaLnBrk="1" hangingPunct="1"/>
            <a:r>
              <a:rPr lang="en-US" sz="4000" dirty="0" smtClean="0">
                <a:solidFill>
                  <a:schemeClr val="bg2"/>
                </a:solidFill>
              </a:rPr>
              <a:t>Get ready for next year!</a:t>
            </a:r>
          </a:p>
        </p:txBody>
      </p:sp>
      <p:sp>
        <p:nvSpPr>
          <p:cNvPr id="13316" name="Rectangle 3"/>
          <p:cNvSpPr>
            <a:spLocks noGrp="1" noChangeArrowheads="1"/>
          </p:cNvSpPr>
          <p:nvPr>
            <p:ph type="body" idx="1"/>
          </p:nvPr>
        </p:nvSpPr>
        <p:spPr>
          <a:xfrm>
            <a:off x="723900" y="2743200"/>
            <a:ext cx="7772400" cy="4114800"/>
          </a:xfrm>
        </p:spPr>
        <p:txBody>
          <a:bodyPr/>
          <a:lstStyle/>
          <a:p>
            <a:pPr eaLnBrk="1" hangingPunct="1"/>
            <a:endParaRPr lang="en-US" dirty="0" smtClean="0"/>
          </a:p>
          <a:p>
            <a:pPr lvl="1" eaLnBrk="1" hangingPunct="1"/>
            <a:endParaRPr lang="en-US" dirty="0" smtClean="0"/>
          </a:p>
        </p:txBody>
      </p:sp>
      <p:sp>
        <p:nvSpPr>
          <p:cNvPr id="2" name="TextBox 1"/>
          <p:cNvSpPr txBox="1"/>
          <p:nvPr/>
        </p:nvSpPr>
        <p:spPr>
          <a:xfrm>
            <a:off x="508000" y="6379577"/>
            <a:ext cx="2476500" cy="307777"/>
          </a:xfrm>
          <a:prstGeom prst="rect">
            <a:avLst/>
          </a:prstGeom>
          <a:solidFill>
            <a:schemeClr val="accent1">
              <a:alpha val="41000"/>
            </a:schemeClr>
          </a:solidFill>
        </p:spPr>
        <p:txBody>
          <a:bodyPr wrap="square" rtlCol="0">
            <a:spAutoFit/>
          </a:bodyPr>
          <a:lstStyle/>
          <a:p>
            <a:r>
              <a:rPr lang="en-US" sz="1400" dirty="0" smtClean="0">
                <a:solidFill>
                  <a:schemeClr val="bg2"/>
                </a:solidFill>
              </a:rPr>
              <a:t>Photo: Initial Attack Fire Media</a:t>
            </a:r>
            <a:endParaRPr lang="en-US" sz="1400" dirty="0">
              <a:solidFill>
                <a:schemeClr val="bg2"/>
              </a:solidFill>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6623" y="1657992"/>
            <a:ext cx="7772400" cy="4114800"/>
          </a:xfrm>
        </p:spPr>
        <p:txBody>
          <a:bodyPr/>
          <a:lstStyle/>
          <a:p>
            <a:r>
              <a:rPr lang="en-US" dirty="0" smtClean="0"/>
              <a:t>Continued cooperation with other providers</a:t>
            </a:r>
          </a:p>
          <a:p>
            <a:r>
              <a:rPr lang="en-US" dirty="0" smtClean="0"/>
              <a:t>Proposal for a multi mission aircraft is at WO FAM</a:t>
            </a:r>
          </a:p>
          <a:p>
            <a:r>
              <a:rPr lang="en-US" dirty="0" smtClean="0"/>
              <a:t>Pilot scanner operations</a:t>
            </a:r>
          </a:p>
          <a:p>
            <a:r>
              <a:rPr lang="en-US" dirty="0" smtClean="0"/>
              <a:t>AMS testing</a:t>
            </a:r>
          </a:p>
          <a:p>
            <a:r>
              <a:rPr lang="en-US" dirty="0" smtClean="0"/>
              <a:t>https</a:t>
            </a:r>
            <a:r>
              <a:rPr lang="en-US" dirty="0"/>
              <a:t>://fsapps.nwcg.gov/nirops</a:t>
            </a:r>
            <a:endParaRPr lang="en-US" dirty="0" smtClean="0"/>
          </a:p>
          <a:p>
            <a:endParaRPr lang="en-US" dirty="0"/>
          </a:p>
        </p:txBody>
      </p:sp>
      <p:sp>
        <p:nvSpPr>
          <p:cNvPr id="5" name="TextBox 4"/>
          <p:cNvSpPr txBox="1"/>
          <p:nvPr/>
        </p:nvSpPr>
        <p:spPr>
          <a:xfrm>
            <a:off x="201040" y="6472823"/>
            <a:ext cx="1494503" cy="338554"/>
          </a:xfrm>
          <a:prstGeom prst="rect">
            <a:avLst/>
          </a:prstGeom>
          <a:noFill/>
        </p:spPr>
        <p:txBody>
          <a:bodyPr wrap="square" rtlCol="0">
            <a:spAutoFit/>
          </a:bodyPr>
          <a:lstStyle/>
          <a:p>
            <a:r>
              <a:rPr lang="en-US" dirty="0" smtClean="0">
                <a:solidFill>
                  <a:srgbClr val="FF0000"/>
                </a:solidFill>
              </a:rPr>
              <a:t>Updated 2/1/17</a:t>
            </a:r>
            <a:endParaRPr lang="en-US" dirty="0">
              <a:solidFill>
                <a:srgbClr val="FF0000"/>
              </a:solidFill>
            </a:endParaRPr>
          </a:p>
        </p:txBody>
      </p:sp>
    </p:spTree>
    <p:extLst>
      <p:ext uri="{BB962C8B-B14F-4D97-AF65-F5344CB8AC3E}">
        <p14:creationId xmlns:p14="http://schemas.microsoft.com/office/powerpoint/2010/main" val="132432106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khana_Aug0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003844"/>
            <a:ext cx="9128965" cy="585415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98152" y="1003844"/>
            <a:ext cx="7772400" cy="658432"/>
          </a:xfrm>
        </p:spPr>
        <p:txBody>
          <a:bodyPr/>
          <a:lstStyle/>
          <a:p>
            <a:r>
              <a:rPr lang="en-US" u="sng" dirty="0" smtClean="0"/>
              <a:t>Future developments</a:t>
            </a:r>
            <a:endParaRPr lang="en-US" u="sng" dirty="0"/>
          </a:p>
        </p:txBody>
      </p:sp>
      <p:sp>
        <p:nvSpPr>
          <p:cNvPr id="3" name="Content Placeholder 2"/>
          <p:cNvSpPr>
            <a:spLocks noGrp="1"/>
          </p:cNvSpPr>
          <p:nvPr>
            <p:ph idx="1"/>
          </p:nvPr>
        </p:nvSpPr>
        <p:spPr>
          <a:xfrm>
            <a:off x="32371" y="1656526"/>
            <a:ext cx="8703962" cy="4114800"/>
          </a:xfrm>
        </p:spPr>
        <p:txBody>
          <a:bodyPr/>
          <a:lstStyle/>
          <a:p>
            <a:pPr marL="0" indent="0">
              <a:buNone/>
            </a:pPr>
            <a:r>
              <a:rPr lang="en-US" dirty="0" smtClean="0"/>
              <a:t>    Integration of AMS sensor on to USFS plane</a:t>
            </a:r>
          </a:p>
          <a:p>
            <a:pPr lvl="1"/>
            <a:r>
              <a:rPr lang="en-US" sz="2000" b="1" dirty="0" smtClean="0">
                <a:solidFill>
                  <a:schemeClr val="accent6">
                    <a:lumMod val="75000"/>
                  </a:schemeClr>
                </a:solidFill>
              </a:rPr>
              <a:t>A</a:t>
            </a:r>
            <a:r>
              <a:rPr lang="en-US" sz="2000" dirty="0" smtClean="0">
                <a:solidFill>
                  <a:schemeClr val="accent6">
                    <a:lumMod val="75000"/>
                  </a:schemeClr>
                </a:solidFill>
              </a:rPr>
              <a:t>utonomous </a:t>
            </a:r>
            <a:r>
              <a:rPr lang="en-US" sz="2000" b="1" dirty="0" smtClean="0">
                <a:solidFill>
                  <a:schemeClr val="accent6">
                    <a:lumMod val="75000"/>
                  </a:schemeClr>
                </a:solidFill>
              </a:rPr>
              <a:t>M</a:t>
            </a:r>
            <a:r>
              <a:rPr lang="en-US" sz="2000" dirty="0" smtClean="0">
                <a:solidFill>
                  <a:schemeClr val="accent6">
                    <a:lumMod val="75000"/>
                  </a:schemeClr>
                </a:solidFill>
              </a:rPr>
              <a:t>odular </a:t>
            </a:r>
            <a:r>
              <a:rPr lang="en-US" sz="2000" b="1" dirty="0" smtClean="0">
                <a:solidFill>
                  <a:schemeClr val="accent6">
                    <a:lumMod val="75000"/>
                  </a:schemeClr>
                </a:solidFill>
              </a:rPr>
              <a:t>S</a:t>
            </a:r>
            <a:r>
              <a:rPr lang="en-US" sz="2000" dirty="0" smtClean="0">
                <a:solidFill>
                  <a:schemeClr val="accent6">
                    <a:lumMod val="75000"/>
                  </a:schemeClr>
                </a:solidFill>
              </a:rPr>
              <a:t>ensor transferred to USFS by NASA – possibly to be installed on a  King Air in Atlanta.                                     </a:t>
            </a:r>
          </a:p>
        </p:txBody>
      </p:sp>
      <p:pic>
        <p:nvPicPr>
          <p:cNvPr id="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45417" y="4820817"/>
            <a:ext cx="2489870" cy="2025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607397" y="5175050"/>
            <a:ext cx="2120968" cy="1668149"/>
          </a:xfrm>
          <a:prstGeom prst="rect">
            <a:avLst/>
          </a:prstGeom>
        </p:spPr>
        <p:txBody>
          <a:bodyPr wrap="square">
            <a:spAutoFit/>
          </a:bodyPr>
          <a:lstStyle/>
          <a:p>
            <a:pPr marL="609600" indent="-609600">
              <a:lnSpc>
                <a:spcPct val="80000"/>
              </a:lnSpc>
              <a:spcBef>
                <a:spcPct val="20000"/>
              </a:spcBef>
            </a:pPr>
            <a:r>
              <a:rPr lang="en-US" sz="800" b="1" u="sng" dirty="0">
                <a:solidFill>
                  <a:srgbClr val="3A585A"/>
                </a:solidFill>
                <a:latin typeface="Arial Rounded MT Bold" pitchFamily="34" charset="0"/>
              </a:rPr>
              <a:t>Band</a:t>
            </a:r>
            <a:r>
              <a:rPr lang="en-US" sz="800" b="1" dirty="0">
                <a:solidFill>
                  <a:srgbClr val="3A585A"/>
                </a:solidFill>
                <a:latin typeface="Arial Rounded MT Bold" pitchFamily="34" charset="0"/>
              </a:rPr>
              <a:t>	       </a:t>
            </a:r>
            <a:r>
              <a:rPr lang="en-US" sz="800" b="1" u="sng" dirty="0">
                <a:solidFill>
                  <a:srgbClr val="3A585A"/>
                </a:solidFill>
                <a:latin typeface="Arial Rounded MT Bold" pitchFamily="34" charset="0"/>
              </a:rPr>
              <a:t> Wavelength </a:t>
            </a:r>
            <a:r>
              <a:rPr lang="en-US" sz="800" b="1" u="sng" dirty="0">
                <a:solidFill>
                  <a:srgbClr val="3A585A"/>
                </a:solidFill>
                <a:latin typeface="Arial Rounded MT Bold" pitchFamily="34" charset="0"/>
                <a:sym typeface="Symbol" pitchFamily="18" charset="2"/>
              </a:rPr>
              <a:t></a:t>
            </a:r>
            <a:r>
              <a:rPr lang="en-US" sz="800" b="1" u="sng" dirty="0">
                <a:solidFill>
                  <a:srgbClr val="3A585A"/>
                </a:solidFill>
                <a:latin typeface="Arial Rounded MT Bold" pitchFamily="34" charset="0"/>
              </a:rPr>
              <a:t>m</a:t>
            </a:r>
            <a:endParaRPr lang="en-US" sz="800" b="1" dirty="0">
              <a:solidFill>
                <a:srgbClr val="3A585A"/>
              </a:solidFill>
              <a:latin typeface="Arial Rounded MT Bold" pitchFamily="34" charset="0"/>
            </a:endParaRPr>
          </a:p>
          <a:p>
            <a:pPr marL="609600" indent="-609600">
              <a:lnSpc>
                <a:spcPct val="80000"/>
              </a:lnSpc>
              <a:spcBef>
                <a:spcPct val="20000"/>
              </a:spcBef>
            </a:pPr>
            <a:r>
              <a:rPr lang="en-US" sz="800" b="1" dirty="0">
                <a:solidFill>
                  <a:srgbClr val="3A585A"/>
                </a:solidFill>
                <a:latin typeface="Arial Rounded MT Bold" pitchFamily="34" charset="0"/>
              </a:rPr>
              <a:t>1	              0.42- 0.45</a:t>
            </a:r>
          </a:p>
          <a:p>
            <a:pPr marL="609600" indent="-609600">
              <a:lnSpc>
                <a:spcPct val="80000"/>
              </a:lnSpc>
              <a:spcBef>
                <a:spcPct val="20000"/>
              </a:spcBef>
            </a:pPr>
            <a:r>
              <a:rPr lang="en-US" sz="800" b="1" dirty="0">
                <a:solidFill>
                  <a:srgbClr val="3A585A"/>
                </a:solidFill>
                <a:latin typeface="Arial Rounded MT Bold" pitchFamily="34" charset="0"/>
              </a:rPr>
              <a:t>2 	              0.45- 0.52   (TM1)</a:t>
            </a:r>
          </a:p>
          <a:p>
            <a:pPr marL="609600" indent="-609600">
              <a:lnSpc>
                <a:spcPct val="80000"/>
              </a:lnSpc>
              <a:spcBef>
                <a:spcPct val="20000"/>
              </a:spcBef>
            </a:pPr>
            <a:r>
              <a:rPr lang="en-US" sz="800" b="1" dirty="0">
                <a:solidFill>
                  <a:srgbClr val="3A585A"/>
                </a:solidFill>
                <a:latin typeface="Arial Rounded MT Bold" pitchFamily="34" charset="0"/>
              </a:rPr>
              <a:t>3 	              0.52- 0.60   (TM2)</a:t>
            </a:r>
          </a:p>
          <a:p>
            <a:pPr marL="609600" indent="-609600">
              <a:lnSpc>
                <a:spcPct val="80000"/>
              </a:lnSpc>
              <a:spcBef>
                <a:spcPct val="20000"/>
              </a:spcBef>
            </a:pPr>
            <a:r>
              <a:rPr lang="en-US" sz="800" b="1" dirty="0">
                <a:solidFill>
                  <a:srgbClr val="3A585A"/>
                </a:solidFill>
                <a:latin typeface="Arial Rounded MT Bold" pitchFamily="34" charset="0"/>
              </a:rPr>
              <a:t>4	              0.60- 0.62</a:t>
            </a:r>
          </a:p>
          <a:p>
            <a:pPr marL="609600" indent="-609600">
              <a:lnSpc>
                <a:spcPct val="80000"/>
              </a:lnSpc>
              <a:spcBef>
                <a:spcPct val="20000"/>
              </a:spcBef>
            </a:pPr>
            <a:r>
              <a:rPr lang="en-US" sz="800" b="1" dirty="0">
                <a:solidFill>
                  <a:srgbClr val="3A585A"/>
                </a:solidFill>
                <a:latin typeface="Arial Rounded MT Bold" pitchFamily="34" charset="0"/>
              </a:rPr>
              <a:t>5 	              0.63- 0.69   (TM3)</a:t>
            </a:r>
          </a:p>
          <a:p>
            <a:pPr marL="609600" indent="-609600">
              <a:lnSpc>
                <a:spcPct val="80000"/>
              </a:lnSpc>
              <a:spcBef>
                <a:spcPct val="20000"/>
              </a:spcBef>
            </a:pPr>
            <a:r>
              <a:rPr lang="en-US" sz="800" b="1" dirty="0">
                <a:solidFill>
                  <a:srgbClr val="3A585A"/>
                </a:solidFill>
                <a:latin typeface="Arial Rounded MT Bold" pitchFamily="34" charset="0"/>
              </a:rPr>
              <a:t>6	              0.69- 0.75</a:t>
            </a:r>
          </a:p>
          <a:p>
            <a:pPr marL="609600" indent="-609600">
              <a:lnSpc>
                <a:spcPct val="80000"/>
              </a:lnSpc>
              <a:spcBef>
                <a:spcPct val="20000"/>
              </a:spcBef>
            </a:pPr>
            <a:r>
              <a:rPr lang="en-US" sz="800" b="1" dirty="0">
                <a:solidFill>
                  <a:srgbClr val="3A585A"/>
                </a:solidFill>
                <a:latin typeface="Arial Rounded MT Bold" pitchFamily="34" charset="0"/>
              </a:rPr>
              <a:t>7 	              0.76- 0.90   (TM4)</a:t>
            </a:r>
          </a:p>
          <a:p>
            <a:pPr marL="609600" indent="-609600">
              <a:lnSpc>
                <a:spcPct val="80000"/>
              </a:lnSpc>
              <a:spcBef>
                <a:spcPct val="20000"/>
              </a:spcBef>
            </a:pPr>
            <a:r>
              <a:rPr lang="en-US" sz="800" b="1" dirty="0">
                <a:solidFill>
                  <a:srgbClr val="3A585A"/>
                </a:solidFill>
                <a:latin typeface="Arial Rounded MT Bold" pitchFamily="34" charset="0"/>
              </a:rPr>
              <a:t>8	              0.91- 1.05   	      </a:t>
            </a:r>
          </a:p>
          <a:p>
            <a:pPr marL="609600" indent="-609600">
              <a:lnSpc>
                <a:spcPct val="80000"/>
              </a:lnSpc>
              <a:spcBef>
                <a:spcPct val="20000"/>
              </a:spcBef>
            </a:pPr>
            <a:r>
              <a:rPr lang="en-US" sz="800" b="1" dirty="0">
                <a:solidFill>
                  <a:srgbClr val="3A585A"/>
                </a:solidFill>
                <a:latin typeface="Arial Rounded MT Bold" pitchFamily="34" charset="0"/>
              </a:rPr>
              <a:t>9 	              1.55- 1.75   (TM5) </a:t>
            </a:r>
          </a:p>
          <a:p>
            <a:pPr marL="609600" indent="-609600">
              <a:lnSpc>
                <a:spcPct val="80000"/>
              </a:lnSpc>
              <a:spcBef>
                <a:spcPct val="20000"/>
              </a:spcBef>
            </a:pPr>
            <a:r>
              <a:rPr lang="en-US" sz="800" b="1" dirty="0">
                <a:solidFill>
                  <a:srgbClr val="3A585A"/>
                </a:solidFill>
                <a:latin typeface="Arial Rounded MT Bold" pitchFamily="34" charset="0"/>
              </a:rPr>
              <a:t>10                     2.08- 2.35   (TM7)</a:t>
            </a:r>
          </a:p>
          <a:p>
            <a:pPr marL="609600" indent="-609600">
              <a:lnSpc>
                <a:spcPct val="80000"/>
              </a:lnSpc>
              <a:spcBef>
                <a:spcPct val="20000"/>
              </a:spcBef>
            </a:pPr>
            <a:r>
              <a:rPr lang="en-US" sz="800" b="1" dirty="0">
                <a:solidFill>
                  <a:srgbClr val="3A585A"/>
                </a:solidFill>
                <a:latin typeface="Arial Rounded MT Bold" pitchFamily="34" charset="0"/>
              </a:rPr>
              <a:t>11                     3.60- 3.79   (VIIRS M12)                 </a:t>
            </a:r>
          </a:p>
          <a:p>
            <a:pPr marL="609600" indent="-609600">
              <a:lnSpc>
                <a:spcPct val="80000"/>
              </a:lnSpc>
              <a:spcBef>
                <a:spcPct val="20000"/>
              </a:spcBef>
            </a:pPr>
            <a:r>
              <a:rPr lang="en-US" sz="800" b="1" dirty="0">
                <a:solidFill>
                  <a:srgbClr val="3A585A"/>
                </a:solidFill>
                <a:latin typeface="Arial Rounded MT Bold" pitchFamily="34" charset="0"/>
              </a:rPr>
              <a:t>12                  10.26-11.26  (VIIRS M15)      </a:t>
            </a:r>
          </a:p>
        </p:txBody>
      </p:sp>
      <p:pic>
        <p:nvPicPr>
          <p:cNvPr id="8" name="Picture 6"/>
          <p:cNvPicPr>
            <a:picLocks noChangeAspect="1" noChangeArrowheads="1"/>
          </p:cNvPicPr>
          <p:nvPr/>
        </p:nvPicPr>
        <p:blipFill>
          <a:blip r:embed="rId5" cstate="print"/>
          <a:srcRect/>
          <a:stretch>
            <a:fillRect/>
          </a:stretch>
        </p:blipFill>
        <p:spPr bwMode="auto">
          <a:xfrm>
            <a:off x="0" y="4649697"/>
            <a:ext cx="3125585" cy="2193501"/>
          </a:xfrm>
          <a:prstGeom prst="rect">
            <a:avLst/>
          </a:prstGeom>
          <a:noFill/>
          <a:ln w="12700">
            <a:noFill/>
            <a:miter lim="800000"/>
            <a:headEnd/>
            <a:tailEnd/>
          </a:ln>
        </p:spPr>
      </p:pic>
    </p:spTree>
    <p:extLst>
      <p:ext uri="{BB962C8B-B14F-4D97-AF65-F5344CB8AC3E}">
        <p14:creationId xmlns:p14="http://schemas.microsoft.com/office/powerpoint/2010/main" val="3589372663"/>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68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682" y="4015690"/>
            <a:ext cx="4263465" cy="2842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6" name="Rectangle 2"/>
          <p:cNvSpPr>
            <a:spLocks noGrp="1" noChangeArrowheads="1"/>
          </p:cNvSpPr>
          <p:nvPr>
            <p:ph type="title"/>
          </p:nvPr>
        </p:nvSpPr>
        <p:spPr>
          <a:xfrm>
            <a:off x="671982" y="1529918"/>
            <a:ext cx="7772400" cy="808037"/>
          </a:xfrm>
        </p:spPr>
        <p:txBody>
          <a:bodyPr/>
          <a:lstStyle/>
          <a:p>
            <a:pPr eaLnBrk="1" hangingPunct="1"/>
            <a:r>
              <a:rPr lang="en-US" sz="4000" dirty="0" smtClean="0"/>
              <a:t>Aircraft:  </a:t>
            </a:r>
            <a:r>
              <a:rPr lang="en-US" sz="2400" b="1" dirty="0" smtClean="0"/>
              <a:t>Dedicated to IR use from April-November</a:t>
            </a:r>
            <a:r>
              <a:rPr lang="en-US" sz="4000" b="1" dirty="0" smtClean="0"/>
              <a:t/>
            </a:r>
            <a:br>
              <a:rPr lang="en-US" sz="4000" b="1" dirty="0" smtClean="0"/>
            </a:br>
            <a:endParaRPr lang="en-US" sz="4000" b="1" dirty="0" smtClean="0"/>
          </a:p>
        </p:txBody>
      </p:sp>
      <p:pic>
        <p:nvPicPr>
          <p:cNvPr id="16387" name="Picture 3" descr="image5"/>
          <p:cNvPicPr>
            <a:picLocks noGrp="1" noChangeAspect="1" noChangeArrowheads="1"/>
          </p:cNvPicPr>
          <p:nvPr>
            <p:ph sz="quarter" idx="1"/>
          </p:nvPr>
        </p:nvPicPr>
        <p:blipFill>
          <a:blip r:embed="rId4" cstate="print">
            <a:lum bright="6000"/>
          </a:blip>
          <a:srcRect/>
          <a:stretch>
            <a:fillRect/>
          </a:stretch>
        </p:blipFill>
        <p:spPr>
          <a:xfrm>
            <a:off x="149630" y="1683513"/>
            <a:ext cx="4222517" cy="2332177"/>
          </a:xfrm>
          <a:noFill/>
        </p:spPr>
      </p:pic>
      <p:sp>
        <p:nvSpPr>
          <p:cNvPr id="16389" name="Rectangle 5"/>
          <p:cNvSpPr>
            <a:spLocks noGrp="1" noChangeArrowheads="1"/>
          </p:cNvSpPr>
          <p:nvPr>
            <p:ph type="body" sz="half" idx="3"/>
          </p:nvPr>
        </p:nvSpPr>
        <p:spPr>
          <a:xfrm>
            <a:off x="4643438" y="2171700"/>
            <a:ext cx="3814762" cy="4114800"/>
          </a:xfrm>
        </p:spPr>
        <p:txBody>
          <a:bodyPr/>
          <a:lstStyle/>
          <a:p>
            <a:pPr eaLnBrk="1" hangingPunct="1"/>
            <a:r>
              <a:rPr lang="en-US" sz="2400" dirty="0" smtClean="0"/>
              <a:t>These aircraft are a National resource.  They can cover multiple incidents in multiple states in a single night.</a:t>
            </a:r>
          </a:p>
          <a:p>
            <a:pPr marL="0" indent="0" eaLnBrk="1" hangingPunct="1">
              <a:buNone/>
            </a:pPr>
            <a:endParaRPr lang="en-US" sz="2400" dirty="0" smtClean="0"/>
          </a:p>
          <a:p>
            <a:pPr eaLnBrk="1" hangingPunct="1"/>
            <a:r>
              <a:rPr lang="en-US" sz="2400" dirty="0"/>
              <a:t>Can map 300,000 acres in an </a:t>
            </a:r>
            <a:r>
              <a:rPr lang="en-US" sz="2400" dirty="0" smtClean="0"/>
              <a:t>hour</a:t>
            </a:r>
          </a:p>
          <a:p>
            <a:pPr eaLnBrk="1" hangingPunct="1"/>
            <a:r>
              <a:rPr lang="en-US" sz="2400" dirty="0" smtClean="0"/>
              <a:t>Ordered at fsapps.nwcg.gov/</a:t>
            </a:r>
            <a:r>
              <a:rPr lang="en-US" sz="2400" dirty="0" err="1" smtClean="0"/>
              <a:t>nirops</a:t>
            </a:r>
            <a:endParaRPr lang="en-US" sz="2400" dirty="0"/>
          </a:p>
          <a:p>
            <a:pPr eaLnBrk="1" hangingPunct="1"/>
            <a:endParaRPr lang="en-US" sz="2400" dirty="0" smtClean="0"/>
          </a:p>
        </p:txBody>
      </p:sp>
      <p:sp>
        <p:nvSpPr>
          <p:cNvPr id="2" name="Rectangle 1"/>
          <p:cNvSpPr/>
          <p:nvPr/>
        </p:nvSpPr>
        <p:spPr>
          <a:xfrm>
            <a:off x="108682" y="1866586"/>
            <a:ext cx="3434723" cy="338554"/>
          </a:xfrm>
          <a:prstGeom prst="rect">
            <a:avLst/>
          </a:prstGeom>
        </p:spPr>
        <p:txBody>
          <a:bodyPr wrap="none">
            <a:spAutoFit/>
          </a:bodyPr>
          <a:lstStyle/>
          <a:p>
            <a:r>
              <a:rPr lang="en-US" b="1" dirty="0">
                <a:solidFill>
                  <a:srgbClr val="3A585A"/>
                </a:solidFill>
                <a:latin typeface="Arial Black" pitchFamily="34" charset="0"/>
              </a:rPr>
              <a:t>144Z - Cessna Citation Bravo</a:t>
            </a:r>
          </a:p>
        </p:txBody>
      </p:sp>
      <p:sp>
        <p:nvSpPr>
          <p:cNvPr id="3" name="Rectangle 2"/>
          <p:cNvSpPr/>
          <p:nvPr/>
        </p:nvSpPr>
        <p:spPr>
          <a:xfrm>
            <a:off x="63377" y="4190748"/>
            <a:ext cx="4354077" cy="338554"/>
          </a:xfrm>
          <a:prstGeom prst="rect">
            <a:avLst/>
          </a:prstGeom>
        </p:spPr>
        <p:txBody>
          <a:bodyPr wrap="none">
            <a:spAutoFit/>
          </a:bodyPr>
          <a:lstStyle/>
          <a:p>
            <a:r>
              <a:rPr lang="en-US" b="1" dirty="0">
                <a:solidFill>
                  <a:srgbClr val="3A585A"/>
                </a:solidFill>
                <a:latin typeface="Arial Black" pitchFamily="34" charset="0"/>
              </a:rPr>
              <a:t>149Z - Beechcraft 200 Super King Air</a:t>
            </a:r>
          </a:p>
        </p:txBody>
      </p:sp>
    </p:spTree>
    <p:extLst>
      <p:ext uri="{BB962C8B-B14F-4D97-AF65-F5344CB8AC3E}">
        <p14:creationId xmlns:p14="http://schemas.microsoft.com/office/powerpoint/2010/main" val="4275451648"/>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1627" y="925669"/>
            <a:ext cx="7772400" cy="684190"/>
          </a:xfrm>
        </p:spPr>
        <p:txBody>
          <a:bodyPr/>
          <a:lstStyle/>
          <a:p>
            <a:pPr algn="ctr"/>
            <a:r>
              <a:rPr lang="en-US" sz="4000" dirty="0" smtClean="0"/>
              <a:t>IR Data delivered to IRIN</a:t>
            </a:r>
            <a:endParaRPr lang="en-US" sz="40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867" y="1702803"/>
            <a:ext cx="3375960" cy="3853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5998" y="1691177"/>
            <a:ext cx="3396333" cy="3876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360" y="946170"/>
            <a:ext cx="1184394" cy="5366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777286" y="6143223"/>
            <a:ext cx="4022624" cy="338554"/>
          </a:xfrm>
          <a:prstGeom prst="rect">
            <a:avLst/>
          </a:prstGeom>
          <a:noFill/>
        </p:spPr>
        <p:txBody>
          <a:bodyPr wrap="square" rtlCol="0">
            <a:spAutoFit/>
          </a:bodyPr>
          <a:lstStyle/>
          <a:p>
            <a:r>
              <a:rPr lang="en-US" dirty="0" smtClean="0">
                <a:solidFill>
                  <a:srgbClr val="3A585A"/>
                </a:solidFill>
                <a:latin typeface="Times New Roman" pitchFamily="18" charset="0"/>
              </a:rPr>
              <a:t>Waldo Canyon Fire June 25, 2012,  2253 </a:t>
            </a:r>
            <a:r>
              <a:rPr lang="en-US" dirty="0" err="1" smtClean="0">
                <a:solidFill>
                  <a:srgbClr val="3A585A"/>
                </a:solidFill>
                <a:latin typeface="Times New Roman" pitchFamily="18" charset="0"/>
              </a:rPr>
              <a:t>hrs</a:t>
            </a:r>
            <a:endParaRPr lang="en-US" dirty="0">
              <a:solidFill>
                <a:srgbClr val="3A585A"/>
              </a:solidFill>
              <a:latin typeface="Times New Roman" pitchFamily="18" charset="0"/>
            </a:endParaRPr>
          </a:p>
        </p:txBody>
      </p:sp>
      <p:sp>
        <p:nvSpPr>
          <p:cNvPr id="8" name="TextBox 7"/>
          <p:cNvSpPr txBox="1"/>
          <p:nvPr/>
        </p:nvSpPr>
        <p:spPr>
          <a:xfrm>
            <a:off x="6239079" y="5554246"/>
            <a:ext cx="2513035" cy="369332"/>
          </a:xfrm>
          <a:prstGeom prst="rect">
            <a:avLst/>
          </a:prstGeom>
          <a:noFill/>
        </p:spPr>
        <p:txBody>
          <a:bodyPr wrap="square" rtlCol="0">
            <a:spAutoFit/>
          </a:bodyPr>
          <a:lstStyle/>
          <a:p>
            <a:r>
              <a:rPr lang="en-US" sz="1800" dirty="0" smtClean="0">
                <a:solidFill>
                  <a:srgbClr val="000000"/>
                </a:solidFill>
                <a:latin typeface="Times New Roman" pitchFamily="18" charset="0"/>
              </a:rPr>
              <a:t>Orthocorrected color tiff</a:t>
            </a:r>
            <a:endParaRPr lang="en-US" sz="1800" dirty="0">
              <a:solidFill>
                <a:srgbClr val="000000"/>
              </a:solidFill>
              <a:latin typeface="Times New Roman" pitchFamily="18" charset="0"/>
            </a:endParaRPr>
          </a:p>
        </p:txBody>
      </p:sp>
      <p:sp>
        <p:nvSpPr>
          <p:cNvPr id="9" name="TextBox 8"/>
          <p:cNvSpPr txBox="1"/>
          <p:nvPr/>
        </p:nvSpPr>
        <p:spPr>
          <a:xfrm>
            <a:off x="1646656" y="5541294"/>
            <a:ext cx="3291103" cy="369332"/>
          </a:xfrm>
          <a:prstGeom prst="rect">
            <a:avLst/>
          </a:prstGeom>
          <a:noFill/>
        </p:spPr>
        <p:txBody>
          <a:bodyPr wrap="square" rtlCol="0">
            <a:spAutoFit/>
          </a:bodyPr>
          <a:lstStyle/>
          <a:p>
            <a:r>
              <a:rPr lang="en-US" sz="1800" dirty="0" smtClean="0">
                <a:solidFill>
                  <a:srgbClr val="000000"/>
                </a:solidFill>
                <a:latin typeface="Times New Roman" pitchFamily="18" charset="0"/>
              </a:rPr>
              <a:t>Orthocorrected tiff w/ fire detects</a:t>
            </a:r>
            <a:endParaRPr lang="en-US" sz="1800" dirty="0">
              <a:solidFill>
                <a:srgbClr val="000000"/>
              </a:solidFill>
              <a:latin typeface="Times New Roman" pitchFamily="18" charset="0"/>
            </a:endParaRPr>
          </a:p>
        </p:txBody>
      </p:sp>
      <p:sp>
        <p:nvSpPr>
          <p:cNvPr id="10" name="TextBox 9"/>
          <p:cNvSpPr txBox="1"/>
          <p:nvPr/>
        </p:nvSpPr>
        <p:spPr>
          <a:xfrm>
            <a:off x="153505" y="5497825"/>
            <a:ext cx="1122250" cy="369332"/>
          </a:xfrm>
          <a:prstGeom prst="rect">
            <a:avLst/>
          </a:prstGeom>
          <a:noFill/>
        </p:spPr>
        <p:txBody>
          <a:bodyPr wrap="square" rtlCol="0">
            <a:spAutoFit/>
          </a:bodyPr>
          <a:lstStyle/>
          <a:p>
            <a:r>
              <a:rPr lang="en-US" sz="1800" dirty="0" smtClean="0">
                <a:solidFill>
                  <a:srgbClr val="000000"/>
                </a:solidFill>
                <a:latin typeface="Times New Roman" pitchFamily="18" charset="0"/>
              </a:rPr>
              <a:t>“raw” tiff</a:t>
            </a:r>
            <a:endParaRPr lang="en-US" sz="1800" dirty="0">
              <a:solidFill>
                <a:srgbClr val="000000"/>
              </a:solidFill>
              <a:latin typeface="Times New Roman" pitchFamily="18" charset="0"/>
            </a:endParaRPr>
          </a:p>
        </p:txBody>
      </p:sp>
    </p:spTree>
    <p:extLst>
      <p:ext uri="{BB962C8B-B14F-4D97-AF65-F5344CB8AC3E}">
        <p14:creationId xmlns:p14="http://schemas.microsoft.com/office/powerpoint/2010/main" val="799812492"/>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9106" name="Rectangle 2"/>
          <p:cNvSpPr>
            <a:spLocks noGrp="1" noChangeArrowheads="1"/>
          </p:cNvSpPr>
          <p:nvPr>
            <p:ph type="title"/>
          </p:nvPr>
        </p:nvSpPr>
        <p:spPr/>
        <p:txBody>
          <a:bodyPr/>
          <a:lstStyle/>
          <a:p>
            <a:pPr eaLnBrk="1" hangingPunct="1"/>
            <a:r>
              <a:rPr lang="en-US" sz="3200" dirty="0" smtClean="0">
                <a:solidFill>
                  <a:srgbClr val="003300"/>
                </a:solidFill>
              </a:rPr>
              <a:t>Roles and Responsibilities of the Infrared Interpreter</a:t>
            </a:r>
          </a:p>
        </p:txBody>
      </p:sp>
      <p:sp>
        <p:nvSpPr>
          <p:cNvPr id="559107" name="Rectangle 3"/>
          <p:cNvSpPr>
            <a:spLocks noGrp="1" noChangeArrowheads="1"/>
          </p:cNvSpPr>
          <p:nvPr>
            <p:ph idx="1"/>
          </p:nvPr>
        </p:nvSpPr>
        <p:spPr/>
        <p:txBody>
          <a:bodyPr/>
          <a:lstStyle/>
          <a:p>
            <a:pPr eaLnBrk="1" hangingPunct="1"/>
            <a:r>
              <a:rPr lang="en-US" dirty="0" smtClean="0">
                <a:solidFill>
                  <a:srgbClr val="003300"/>
                </a:solidFill>
              </a:rPr>
              <a:t>Primary Objectives:</a:t>
            </a:r>
          </a:p>
          <a:p>
            <a:pPr lvl="1" eaLnBrk="1" hangingPunct="1"/>
            <a:r>
              <a:rPr lang="en-US" b="1" u="sng" dirty="0" smtClean="0">
                <a:solidFill>
                  <a:srgbClr val="003300"/>
                </a:solidFill>
              </a:rPr>
              <a:t>Quality Control</a:t>
            </a:r>
            <a:r>
              <a:rPr lang="en-US" b="1" dirty="0" smtClean="0">
                <a:solidFill>
                  <a:srgbClr val="003300"/>
                </a:solidFill>
              </a:rPr>
              <a:t> of thermal imagery</a:t>
            </a:r>
            <a:endParaRPr lang="en-US" b="1" u="sng" dirty="0" smtClean="0">
              <a:solidFill>
                <a:srgbClr val="003300"/>
              </a:solidFill>
            </a:endParaRPr>
          </a:p>
          <a:p>
            <a:pPr lvl="1" eaLnBrk="1" hangingPunct="1"/>
            <a:r>
              <a:rPr lang="en-US" dirty="0" smtClean="0">
                <a:solidFill>
                  <a:srgbClr val="003300"/>
                </a:solidFill>
              </a:rPr>
              <a:t>Determine heat perimeter</a:t>
            </a:r>
          </a:p>
          <a:p>
            <a:pPr lvl="1" eaLnBrk="1" hangingPunct="1"/>
            <a:r>
              <a:rPr lang="en-US" dirty="0" smtClean="0">
                <a:solidFill>
                  <a:srgbClr val="003300"/>
                </a:solidFill>
              </a:rPr>
              <a:t>Identify areas of heat and isolated heat sources</a:t>
            </a:r>
          </a:p>
          <a:p>
            <a:pPr lvl="1" eaLnBrk="1" hangingPunct="1"/>
            <a:r>
              <a:rPr lang="en-US" dirty="0" smtClean="0">
                <a:solidFill>
                  <a:srgbClr val="003300"/>
                </a:solidFill>
              </a:rPr>
              <a:t>Calculate acreage of the perimeter</a:t>
            </a:r>
          </a:p>
          <a:p>
            <a:pPr lvl="1" eaLnBrk="1" hangingPunct="1"/>
            <a:r>
              <a:rPr lang="en-US" dirty="0" smtClean="0">
                <a:solidFill>
                  <a:srgbClr val="003300"/>
                </a:solidFill>
              </a:rPr>
              <a:t>Produce shapefiles, summary map(s) and log to ftp.nifc.gov</a:t>
            </a:r>
          </a:p>
        </p:txBody>
      </p:sp>
    </p:spTree>
    <p:extLst>
      <p:ext uri="{BB962C8B-B14F-4D97-AF65-F5344CB8AC3E}">
        <p14:creationId xmlns:p14="http://schemas.microsoft.com/office/powerpoint/2010/main" val="782973362"/>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604" y="1027589"/>
            <a:ext cx="7772400" cy="688340"/>
          </a:xfrm>
        </p:spPr>
        <p:txBody>
          <a:bodyPr/>
          <a:lstStyle/>
          <a:p>
            <a:r>
              <a:rPr lang="en-US" dirty="0" smtClean="0"/>
              <a:t>Products:</a:t>
            </a:r>
            <a:endParaRPr lang="en-US" dirty="0"/>
          </a:p>
        </p:txBody>
      </p:sp>
      <p:pic>
        <p:nvPicPr>
          <p:cNvPr id="3" name="Picture 2"/>
          <p:cNvPicPr>
            <a:picLocks noChangeAspect="1"/>
          </p:cNvPicPr>
          <p:nvPr/>
        </p:nvPicPr>
        <p:blipFill>
          <a:blip r:embed="rId2"/>
          <a:stretch>
            <a:fillRect/>
          </a:stretch>
        </p:blipFill>
        <p:spPr>
          <a:xfrm>
            <a:off x="3894850" y="930910"/>
            <a:ext cx="5249150" cy="2743200"/>
          </a:xfrm>
          <a:prstGeom prst="rect">
            <a:avLst/>
          </a:prstGeom>
        </p:spPr>
      </p:pic>
      <p:pic>
        <p:nvPicPr>
          <p:cNvPr id="5" name="Picture 4"/>
          <p:cNvPicPr>
            <a:picLocks noChangeAspect="1"/>
          </p:cNvPicPr>
          <p:nvPr/>
        </p:nvPicPr>
        <p:blipFill>
          <a:blip r:embed="rId3"/>
          <a:stretch>
            <a:fillRect/>
          </a:stretch>
        </p:blipFill>
        <p:spPr>
          <a:xfrm>
            <a:off x="6159554" y="3718878"/>
            <a:ext cx="2984446" cy="2743200"/>
          </a:xfrm>
          <a:prstGeom prst="rect">
            <a:avLst/>
          </a:prstGeom>
        </p:spPr>
      </p:pic>
      <p:pic>
        <p:nvPicPr>
          <p:cNvPr id="6" name="Picture 5"/>
          <p:cNvPicPr>
            <a:picLocks noChangeAspect="1"/>
          </p:cNvPicPr>
          <p:nvPr/>
        </p:nvPicPr>
        <p:blipFill>
          <a:blip r:embed="rId4"/>
          <a:stretch>
            <a:fillRect/>
          </a:stretch>
        </p:blipFill>
        <p:spPr>
          <a:xfrm>
            <a:off x="30625" y="1792606"/>
            <a:ext cx="4058204" cy="3108960"/>
          </a:xfrm>
          <a:prstGeom prst="rect">
            <a:avLst/>
          </a:prstGeom>
        </p:spPr>
      </p:pic>
      <p:pic>
        <p:nvPicPr>
          <p:cNvPr id="4" name="Picture 3"/>
          <p:cNvPicPr>
            <a:picLocks noChangeAspect="1"/>
          </p:cNvPicPr>
          <p:nvPr/>
        </p:nvPicPr>
        <p:blipFill>
          <a:blip r:embed="rId5"/>
          <a:stretch>
            <a:fillRect/>
          </a:stretch>
        </p:blipFill>
        <p:spPr>
          <a:xfrm>
            <a:off x="3370690" y="3200400"/>
            <a:ext cx="2788864" cy="3657600"/>
          </a:xfrm>
          <a:prstGeom prst="rect">
            <a:avLst/>
          </a:prstGeom>
        </p:spPr>
      </p:pic>
    </p:spTree>
    <p:extLst>
      <p:ext uri="{BB962C8B-B14F-4D97-AF65-F5344CB8AC3E}">
        <p14:creationId xmlns:p14="http://schemas.microsoft.com/office/powerpoint/2010/main" val="282309876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100" y="812800"/>
            <a:ext cx="7772400" cy="863600"/>
          </a:xfrm>
        </p:spPr>
        <p:txBody>
          <a:bodyPr/>
          <a:lstStyle/>
          <a:p>
            <a:r>
              <a:rPr lang="en-US" dirty="0" smtClean="0"/>
              <a:t>2016 – </a:t>
            </a:r>
            <a:endParaRPr lang="en-US" dirty="0"/>
          </a:p>
        </p:txBody>
      </p:sp>
      <p:sp>
        <p:nvSpPr>
          <p:cNvPr id="3" name="Content Placeholder 2"/>
          <p:cNvSpPr>
            <a:spLocks noGrp="1"/>
          </p:cNvSpPr>
          <p:nvPr>
            <p:ph idx="1"/>
          </p:nvPr>
        </p:nvSpPr>
        <p:spPr>
          <a:xfrm>
            <a:off x="622300" y="1612900"/>
            <a:ext cx="7772400" cy="4114800"/>
          </a:xfrm>
        </p:spPr>
        <p:txBody>
          <a:bodyPr/>
          <a:lstStyle/>
          <a:p>
            <a:r>
              <a:rPr lang="en-US" dirty="0" smtClean="0"/>
              <a:t>5.4 million acres, 77% of the ten </a:t>
            </a:r>
            <a:r>
              <a:rPr lang="en-US" dirty="0"/>
              <a:t>y</a:t>
            </a:r>
            <a:r>
              <a:rPr lang="en-US" dirty="0" smtClean="0"/>
              <a:t>ear average (2006-2015)</a:t>
            </a:r>
          </a:p>
          <a:p>
            <a:r>
              <a:rPr lang="en-US" dirty="0" smtClean="0"/>
              <a:t>Slow start to the season</a:t>
            </a:r>
          </a:p>
          <a:p>
            <a:r>
              <a:rPr lang="en-US" dirty="0" smtClean="0"/>
              <a:t>Late season (Nov) in Southern Area</a:t>
            </a:r>
          </a:p>
          <a:p>
            <a:r>
              <a:rPr lang="en-US" dirty="0" smtClean="0"/>
              <a:t>More IR requests in CO, NM, AZ and WY than previous few years</a:t>
            </a:r>
          </a:p>
        </p:txBody>
      </p:sp>
      <p:sp>
        <p:nvSpPr>
          <p:cNvPr id="4" name="TextBox 3"/>
          <p:cNvSpPr txBox="1"/>
          <p:nvPr/>
        </p:nvSpPr>
        <p:spPr>
          <a:xfrm>
            <a:off x="255639" y="6233652"/>
            <a:ext cx="1494503" cy="338554"/>
          </a:xfrm>
          <a:prstGeom prst="rect">
            <a:avLst/>
          </a:prstGeom>
          <a:noFill/>
        </p:spPr>
        <p:txBody>
          <a:bodyPr wrap="square" rtlCol="0">
            <a:spAutoFit/>
          </a:bodyPr>
          <a:lstStyle/>
          <a:p>
            <a:r>
              <a:rPr lang="en-US" dirty="0" smtClean="0">
                <a:solidFill>
                  <a:srgbClr val="FF0000"/>
                </a:solidFill>
              </a:rPr>
              <a:t>Updated 1/5/17</a:t>
            </a:r>
            <a:endParaRPr lang="en-US" dirty="0">
              <a:solidFill>
                <a:srgbClr val="FF0000"/>
              </a:solidFill>
            </a:endParaRPr>
          </a:p>
        </p:txBody>
      </p:sp>
    </p:spTree>
    <p:extLst>
      <p:ext uri="{BB962C8B-B14F-4D97-AF65-F5344CB8AC3E}">
        <p14:creationId xmlns:p14="http://schemas.microsoft.com/office/powerpoint/2010/main" val="1700091590"/>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44533"/>
            <a:ext cx="7772400" cy="757267"/>
          </a:xfrm>
        </p:spPr>
        <p:txBody>
          <a:bodyPr/>
          <a:lstStyle/>
          <a:p>
            <a:r>
              <a:rPr lang="en-US" dirty="0" smtClean="0"/>
              <a:t>2016 NIROPS Requests</a:t>
            </a:r>
            <a:endParaRPr lang="en-US" dirty="0"/>
          </a:p>
        </p:txBody>
      </p:sp>
      <p:sp>
        <p:nvSpPr>
          <p:cNvPr id="3" name="Content Placeholder 2"/>
          <p:cNvSpPr>
            <a:spLocks noGrp="1"/>
          </p:cNvSpPr>
          <p:nvPr>
            <p:ph idx="1"/>
          </p:nvPr>
        </p:nvSpPr>
        <p:spPr>
          <a:xfrm>
            <a:off x="127000" y="1651000"/>
            <a:ext cx="9017000" cy="4114800"/>
          </a:xfrm>
        </p:spPr>
        <p:txBody>
          <a:bodyPr/>
          <a:lstStyle/>
          <a:p>
            <a:r>
              <a:rPr lang="en-US" sz="2800" dirty="0" smtClean="0"/>
              <a:t>1,692 total requests with 1,495 filled</a:t>
            </a:r>
          </a:p>
          <a:p>
            <a:r>
              <a:rPr lang="en-US" sz="2800" dirty="0" smtClean="0"/>
              <a:t>10 </a:t>
            </a:r>
            <a:r>
              <a:rPr lang="en-US" sz="2800" dirty="0" err="1" smtClean="0"/>
              <a:t>yr</a:t>
            </a:r>
            <a:r>
              <a:rPr lang="en-US" sz="2800" dirty="0" smtClean="0"/>
              <a:t> </a:t>
            </a:r>
            <a:r>
              <a:rPr lang="en-US" sz="2800" dirty="0" err="1" smtClean="0"/>
              <a:t>avg</a:t>
            </a:r>
            <a:r>
              <a:rPr lang="en-US" sz="2800" dirty="0" smtClean="0"/>
              <a:t> (2006-2015) 1,343 requests and 1,030 filled</a:t>
            </a:r>
          </a:p>
          <a:p>
            <a:r>
              <a:rPr lang="en-US" sz="2800" dirty="0" smtClean="0"/>
              <a:t>10% UTF rate</a:t>
            </a:r>
          </a:p>
          <a:p>
            <a:r>
              <a:rPr lang="en-US" sz="2800" dirty="0" smtClean="0"/>
              <a:t>Aircraft 3 filled</a:t>
            </a:r>
          </a:p>
          <a:p>
            <a:pPr marL="0" indent="0">
              <a:buNone/>
            </a:pPr>
            <a:r>
              <a:rPr lang="en-US" sz="2800" dirty="0"/>
              <a:t> </a:t>
            </a:r>
            <a:r>
              <a:rPr lang="en-US" sz="2800" dirty="0" smtClean="0"/>
              <a:t>  3% of missions</a:t>
            </a:r>
          </a:p>
          <a:p>
            <a:pPr marL="0" indent="0">
              <a:buNone/>
            </a:pPr>
            <a:r>
              <a:rPr lang="en-US" sz="2800" dirty="0"/>
              <a:t> </a:t>
            </a:r>
            <a:r>
              <a:rPr lang="en-US" sz="2800" dirty="0" smtClean="0"/>
              <a:t>  none in SA </a:t>
            </a:r>
          </a:p>
          <a:p>
            <a:pPr marL="0" indent="0">
              <a:buNone/>
            </a:pPr>
            <a:r>
              <a:rPr lang="en-US" sz="2800" dirty="0" smtClean="0"/>
              <a:t>   (28% in 2015)</a:t>
            </a:r>
          </a:p>
          <a:p>
            <a:pPr marL="0" indent="0">
              <a:buNone/>
            </a:pPr>
            <a:endParaRPr lang="en-US" sz="2800" dirty="0" smtClean="0"/>
          </a:p>
          <a:p>
            <a:pPr marL="0" indent="0">
              <a:buNone/>
            </a:pPr>
            <a:endParaRPr lang="en-US" sz="2800" dirty="0" smtClean="0"/>
          </a:p>
        </p:txBody>
      </p:sp>
      <p:pic>
        <p:nvPicPr>
          <p:cNvPr id="4" name="Picture 3"/>
          <p:cNvPicPr>
            <a:picLocks noChangeAspect="1"/>
          </p:cNvPicPr>
          <p:nvPr/>
        </p:nvPicPr>
        <p:blipFill>
          <a:blip r:embed="rId3"/>
          <a:stretch>
            <a:fillRect/>
          </a:stretch>
        </p:blipFill>
        <p:spPr>
          <a:xfrm>
            <a:off x="3028336" y="3028341"/>
            <a:ext cx="6017687" cy="3633019"/>
          </a:xfrm>
          <a:prstGeom prst="rect">
            <a:avLst/>
          </a:prstGeom>
        </p:spPr>
      </p:pic>
      <p:sp>
        <p:nvSpPr>
          <p:cNvPr id="6" name="TextBox 5"/>
          <p:cNvSpPr txBox="1"/>
          <p:nvPr/>
        </p:nvSpPr>
        <p:spPr>
          <a:xfrm>
            <a:off x="255639" y="6233652"/>
            <a:ext cx="1494503" cy="338554"/>
          </a:xfrm>
          <a:prstGeom prst="rect">
            <a:avLst/>
          </a:prstGeom>
          <a:noFill/>
        </p:spPr>
        <p:txBody>
          <a:bodyPr wrap="square" rtlCol="0">
            <a:spAutoFit/>
          </a:bodyPr>
          <a:lstStyle/>
          <a:p>
            <a:r>
              <a:rPr lang="en-US" dirty="0" smtClean="0">
                <a:solidFill>
                  <a:srgbClr val="FF0000"/>
                </a:solidFill>
              </a:rPr>
              <a:t>Updated 1/5/17</a:t>
            </a:r>
            <a:endParaRPr lang="en-US" dirty="0">
              <a:solidFill>
                <a:srgbClr val="FF0000"/>
              </a:solidFill>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bg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bg1"/>
            </a:solidFill>
            <a:effectLst/>
            <a:latin typeface="Times New Roman"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9_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0_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11557</TotalTime>
  <Words>1774</Words>
  <Application>Microsoft Office PowerPoint</Application>
  <PresentationFormat>On-screen Show (4:3)</PresentationFormat>
  <Paragraphs>278</Paragraphs>
  <Slides>33</Slides>
  <Notes>23</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33</vt:i4>
      </vt:variant>
    </vt:vector>
  </HeadingPairs>
  <TitlesOfParts>
    <vt:vector size="46" baseType="lpstr">
      <vt:lpstr>Arial</vt:lpstr>
      <vt:lpstr>Arial Black</vt:lpstr>
      <vt:lpstr>Arial Rounded MT Bold</vt:lpstr>
      <vt:lpstr>Rockwell Extra Bold</vt:lpstr>
      <vt:lpstr>Symbol</vt:lpstr>
      <vt:lpstr>Times New Roman</vt:lpstr>
      <vt:lpstr>Wingdings</vt:lpstr>
      <vt:lpstr>Topo</vt:lpstr>
      <vt:lpstr>3_Topo</vt:lpstr>
      <vt:lpstr>7_Topo</vt:lpstr>
      <vt:lpstr>9_Topo</vt:lpstr>
      <vt:lpstr>1_Topo</vt:lpstr>
      <vt:lpstr>10_Topo</vt:lpstr>
      <vt:lpstr>PowerPoint Presentation</vt:lpstr>
      <vt:lpstr>PowerPoint Presentation</vt:lpstr>
      <vt:lpstr>Our NIROPS “Organization”</vt:lpstr>
      <vt:lpstr>Aircraft:  Dedicated to IR use from April-November </vt:lpstr>
      <vt:lpstr>IR Data delivered to IRIN</vt:lpstr>
      <vt:lpstr>Roles and Responsibilities of the Infrared Interpreter</vt:lpstr>
      <vt:lpstr>Products:</vt:lpstr>
      <vt:lpstr>2016 – </vt:lpstr>
      <vt:lpstr>2016 NIROPS Requests</vt:lpstr>
      <vt:lpstr>PowerPoint Presentation</vt:lpstr>
      <vt:lpstr>PowerPoint Presentation</vt:lpstr>
      <vt:lpstr>Fire Activity by GACC</vt:lpstr>
      <vt:lpstr>2016 – Orders by GACC</vt:lpstr>
      <vt:lpstr>Busiest Night 2016 – August 30, 26 Fires </vt:lpstr>
      <vt:lpstr>PowerPoint Presentation</vt:lpstr>
      <vt:lpstr>PowerPoint Presentation</vt:lpstr>
      <vt:lpstr>Aircraft Comparison</vt:lpstr>
      <vt:lpstr>PowerPoint Presentation</vt:lpstr>
      <vt:lpstr>Busiest night at SACC: November 18, 22 orders, 5 states</vt:lpstr>
      <vt:lpstr>PowerPoint Presentation</vt:lpstr>
      <vt:lpstr>UTFs (Unable to Fill)</vt:lpstr>
      <vt:lpstr>Who is Requesting?</vt:lpstr>
      <vt:lpstr>Prioritization of fires for IR (not in any order)</vt:lpstr>
      <vt:lpstr>Extended Support to numerous incidents</vt:lpstr>
      <vt:lpstr>It Takes a Team!</vt:lpstr>
      <vt:lpstr>Takeaways from 2016</vt:lpstr>
      <vt:lpstr>Takeaways from SACC</vt:lpstr>
      <vt:lpstr>SACC PL5 24 days 11/9 – 12/2 </vt:lpstr>
      <vt:lpstr>PowerPoint Presentation</vt:lpstr>
      <vt:lpstr>PowerPoint Presentation</vt:lpstr>
      <vt:lpstr>Get ready for next year!</vt:lpstr>
      <vt:lpstr>PowerPoint Presentation</vt:lpstr>
      <vt:lpstr>Future developments</vt:lpstr>
    </vt:vector>
  </TitlesOfParts>
  <Company>USDA Forest Service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Remote Sensing in the Forest Service</dc:title>
  <dc:creator>RSAC</dc:creator>
  <cp:lastModifiedBy>McGann, Melinda L -FS</cp:lastModifiedBy>
  <cp:revision>624</cp:revision>
  <cp:lastPrinted>2013-11-01T16:27:56Z</cp:lastPrinted>
  <dcterms:created xsi:type="dcterms:W3CDTF">1999-12-01T18:22:10Z</dcterms:created>
  <dcterms:modified xsi:type="dcterms:W3CDTF">2017-02-07T21:19:28Z</dcterms:modified>
</cp:coreProperties>
</file>