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5"/>
  </p:notesMasterIdLst>
  <p:sldIdLst>
    <p:sldId id="256" r:id="rId2"/>
    <p:sldId id="257" r:id="rId3"/>
    <p:sldId id="258" r:id="rId4"/>
    <p:sldId id="282" r:id="rId5"/>
    <p:sldId id="261" r:id="rId6"/>
    <p:sldId id="262" r:id="rId7"/>
    <p:sldId id="264" r:id="rId8"/>
    <p:sldId id="263" r:id="rId9"/>
    <p:sldId id="268" r:id="rId10"/>
    <p:sldId id="266" r:id="rId11"/>
    <p:sldId id="267" r:id="rId12"/>
    <p:sldId id="270" r:id="rId13"/>
    <p:sldId id="269" r:id="rId14"/>
    <p:sldId id="271" r:id="rId15"/>
    <p:sldId id="273" r:id="rId16"/>
    <p:sldId id="274" r:id="rId17"/>
    <p:sldId id="281" r:id="rId18"/>
    <p:sldId id="275" r:id="rId19"/>
    <p:sldId id="279" r:id="rId20"/>
    <p:sldId id="280" r:id="rId21"/>
    <p:sldId id="278" r:id="rId22"/>
    <p:sldId id="277" r:id="rId23"/>
    <p:sldId id="25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3E1"/>
    <a:srgbClr val="B19C8F"/>
    <a:srgbClr val="F7FFFF"/>
    <a:srgbClr val="A7B890"/>
    <a:srgbClr val="1F2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5" autoAdjust="0"/>
    <p:restoredTop sz="94694"/>
  </p:normalViewPr>
  <p:slideViewPr>
    <p:cSldViewPr snapToGrid="0">
      <p:cViewPr varScale="1">
        <p:scale>
          <a:sx n="126" d="100"/>
          <a:sy n="126" d="100"/>
        </p:scale>
        <p:origin x="1841" y="79"/>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y, Stephen - FS, ID" userId="abf076f4-7ead-4672-baf9-0a6dca3eb48f" providerId="ADAL" clId="{032EA365-7484-4E78-BA74-CF63A5A2E92D}"/>
    <pc:docChg chg="custSel addSld delSld modSld sldOrd modMainMaster">
      <pc:chgData name="Penny, Stephen - FS, ID" userId="abf076f4-7ead-4672-baf9-0a6dca3eb48f" providerId="ADAL" clId="{032EA365-7484-4E78-BA74-CF63A5A2E92D}" dt="2025-04-10T13:29:48.314" v="5180" actId="2696"/>
      <pc:docMkLst>
        <pc:docMk/>
      </pc:docMkLst>
      <pc:sldChg chg="addSp delSp modSp mod">
        <pc:chgData name="Penny, Stephen - FS, ID" userId="abf076f4-7ead-4672-baf9-0a6dca3eb48f" providerId="ADAL" clId="{032EA365-7484-4E78-BA74-CF63A5A2E92D}" dt="2025-04-08T20:47:07.755" v="226" actId="6549"/>
        <pc:sldMkLst>
          <pc:docMk/>
          <pc:sldMk cId="1297531448" sldId="256"/>
        </pc:sldMkLst>
        <pc:spChg chg="add mod">
          <ac:chgData name="Penny, Stephen - FS, ID" userId="abf076f4-7ead-4672-baf9-0a6dca3eb48f" providerId="ADAL" clId="{032EA365-7484-4E78-BA74-CF63A5A2E92D}" dt="2025-04-08T20:45:15.109" v="217" actId="1076"/>
          <ac:spMkLst>
            <pc:docMk/>
            <pc:sldMk cId="1297531448" sldId="256"/>
            <ac:spMk id="2" creationId="{4C67C09D-56AE-9F2B-E237-E12864B7D63E}"/>
          </ac:spMkLst>
        </pc:spChg>
        <pc:spChg chg="mod">
          <ac:chgData name="Penny, Stephen - FS, ID" userId="abf076f4-7ead-4672-baf9-0a6dca3eb48f" providerId="ADAL" clId="{032EA365-7484-4E78-BA74-CF63A5A2E92D}" dt="2025-04-08T20:46:50.873" v="225" actId="20577"/>
          <ac:spMkLst>
            <pc:docMk/>
            <pc:sldMk cId="1297531448" sldId="256"/>
            <ac:spMk id="6" creationId="{00000000-0000-0000-0000-000000000000}"/>
          </ac:spMkLst>
        </pc:spChg>
        <pc:spChg chg="mod">
          <ac:chgData name="Penny, Stephen - FS, ID" userId="abf076f4-7ead-4672-baf9-0a6dca3eb48f" providerId="ADAL" clId="{032EA365-7484-4E78-BA74-CF63A5A2E92D}" dt="2025-04-08T20:47:07.755" v="226" actId="6549"/>
          <ac:spMkLst>
            <pc:docMk/>
            <pc:sldMk cId="1297531448" sldId="256"/>
            <ac:spMk id="7" creationId="{C71A8470-E9AB-F34E-AE09-7E89C7281775}"/>
          </ac:spMkLst>
        </pc:spChg>
      </pc:sldChg>
      <pc:sldChg chg="addSp delSp modSp mod">
        <pc:chgData name="Penny, Stephen - FS, ID" userId="abf076f4-7ead-4672-baf9-0a6dca3eb48f" providerId="ADAL" clId="{032EA365-7484-4E78-BA74-CF63A5A2E92D}" dt="2025-04-09T14:26:10.502" v="4301" actId="20577"/>
        <pc:sldMkLst>
          <pc:docMk/>
          <pc:sldMk cId="1230765349" sldId="257"/>
        </pc:sldMkLst>
        <pc:spChg chg="mod">
          <ac:chgData name="Penny, Stephen - FS, ID" userId="abf076f4-7ead-4672-baf9-0a6dca3eb48f" providerId="ADAL" clId="{032EA365-7484-4E78-BA74-CF63A5A2E92D}" dt="2025-04-09T14:26:10.502" v="4301" actId="20577"/>
          <ac:spMkLst>
            <pc:docMk/>
            <pc:sldMk cId="1230765349" sldId="257"/>
            <ac:spMk id="29" creationId="{8F2BA3E2-8B26-AF4F-AFA0-47C8D825F6C4}"/>
          </ac:spMkLst>
        </pc:spChg>
        <pc:picChg chg="add mod">
          <ac:chgData name="Penny, Stephen - FS, ID" userId="abf076f4-7ead-4672-baf9-0a6dca3eb48f" providerId="ADAL" clId="{032EA365-7484-4E78-BA74-CF63A5A2E92D}" dt="2025-04-09T14:25:07.439" v="4242" actId="1076"/>
          <ac:picMkLst>
            <pc:docMk/>
            <pc:sldMk cId="1230765349" sldId="257"/>
            <ac:picMk id="4" creationId="{CCFB5956-1DDB-3045-22E0-687B4AD58B79}"/>
          </ac:picMkLst>
        </pc:picChg>
        <pc:picChg chg="del">
          <ac:chgData name="Penny, Stephen - FS, ID" userId="abf076f4-7ead-4672-baf9-0a6dca3eb48f" providerId="ADAL" clId="{032EA365-7484-4E78-BA74-CF63A5A2E92D}" dt="2025-04-09T14:24:55.878" v="4238" actId="478"/>
          <ac:picMkLst>
            <pc:docMk/>
            <pc:sldMk cId="1230765349" sldId="257"/>
            <ac:picMk id="30" creationId="{03B56BA3-2746-C5CD-5D10-82CB6782F0B1}"/>
          </ac:picMkLst>
        </pc:picChg>
      </pc:sldChg>
      <pc:sldChg chg="addSp modSp mod">
        <pc:chgData name="Penny, Stephen - FS, ID" userId="abf076f4-7ead-4672-baf9-0a6dca3eb48f" providerId="ADAL" clId="{032EA365-7484-4E78-BA74-CF63A5A2E92D}" dt="2025-04-09T13:04:38.823" v="1474" actId="20577"/>
        <pc:sldMkLst>
          <pc:docMk/>
          <pc:sldMk cId="1049043263" sldId="258"/>
        </pc:sldMkLst>
        <pc:spChg chg="mod">
          <ac:chgData name="Penny, Stephen - FS, ID" userId="abf076f4-7ead-4672-baf9-0a6dca3eb48f" providerId="ADAL" clId="{032EA365-7484-4E78-BA74-CF63A5A2E92D}" dt="2025-04-09T13:04:38.823" v="1474" actId="20577"/>
          <ac:spMkLst>
            <pc:docMk/>
            <pc:sldMk cId="1049043263" sldId="258"/>
            <ac:spMk id="3" creationId="{E39EF193-CAD0-8F44-B2A0-E4022B80D149}"/>
          </ac:spMkLst>
        </pc:spChg>
        <pc:picChg chg="add mod">
          <ac:chgData name="Penny, Stephen - FS, ID" userId="abf076f4-7ead-4672-baf9-0a6dca3eb48f" providerId="ADAL" clId="{032EA365-7484-4E78-BA74-CF63A5A2E92D}" dt="2025-04-09T12:26:20.685" v="393" actId="1076"/>
          <ac:picMkLst>
            <pc:docMk/>
            <pc:sldMk cId="1049043263" sldId="258"/>
            <ac:picMk id="5" creationId="{6AF8C666-1F03-269A-AB79-25FE140A7411}"/>
          </ac:picMkLst>
        </pc:picChg>
        <pc:picChg chg="add mod">
          <ac:chgData name="Penny, Stephen - FS, ID" userId="abf076f4-7ead-4672-baf9-0a6dca3eb48f" providerId="ADAL" clId="{032EA365-7484-4E78-BA74-CF63A5A2E92D}" dt="2025-04-09T12:26:20.685" v="393" actId="1076"/>
          <ac:picMkLst>
            <pc:docMk/>
            <pc:sldMk cId="1049043263" sldId="258"/>
            <ac:picMk id="7" creationId="{B0B5D885-4A3F-CBA2-6B8D-48C8BCE50A79}"/>
          </ac:picMkLst>
        </pc:picChg>
        <pc:picChg chg="add mod">
          <ac:chgData name="Penny, Stephen - FS, ID" userId="abf076f4-7ead-4672-baf9-0a6dca3eb48f" providerId="ADAL" clId="{032EA365-7484-4E78-BA74-CF63A5A2E92D}" dt="2025-04-09T12:27:11.791" v="415" actId="1076"/>
          <ac:picMkLst>
            <pc:docMk/>
            <pc:sldMk cId="1049043263" sldId="258"/>
            <ac:picMk id="9" creationId="{75DA3671-FB79-777B-7622-F460A800DF9F}"/>
          </ac:picMkLst>
        </pc:picChg>
      </pc:sldChg>
      <pc:sldChg chg="delSp mod">
        <pc:chgData name="Penny, Stephen - FS, ID" userId="abf076f4-7ead-4672-baf9-0a6dca3eb48f" providerId="ADAL" clId="{032EA365-7484-4E78-BA74-CF63A5A2E92D}" dt="2025-04-09T13:03:49.878" v="1473" actId="478"/>
        <pc:sldMkLst>
          <pc:docMk/>
          <pc:sldMk cId="2220178061" sldId="259"/>
        </pc:sldMkLst>
        <pc:picChg chg="del">
          <ac:chgData name="Penny, Stephen - FS, ID" userId="abf076f4-7ead-4672-baf9-0a6dca3eb48f" providerId="ADAL" clId="{032EA365-7484-4E78-BA74-CF63A5A2E92D}" dt="2025-04-09T13:03:49.878" v="1473" actId="478"/>
          <ac:picMkLst>
            <pc:docMk/>
            <pc:sldMk cId="2220178061" sldId="259"/>
            <ac:picMk id="2" creationId="{36FF6586-434E-5B3A-C684-A86C193F29AC}"/>
          </ac:picMkLst>
        </pc:picChg>
      </pc:sldChg>
      <pc:sldChg chg="del">
        <pc:chgData name="Penny, Stephen - FS, ID" userId="abf076f4-7ead-4672-baf9-0a6dca3eb48f" providerId="ADAL" clId="{032EA365-7484-4E78-BA74-CF63A5A2E92D}" dt="2025-04-09T13:24:14.280" v="2480" actId="2696"/>
        <pc:sldMkLst>
          <pc:docMk/>
          <pc:sldMk cId="1379084793" sldId="260"/>
        </pc:sldMkLst>
      </pc:sldChg>
      <pc:sldChg chg="addSp delSp modSp mod">
        <pc:chgData name="Penny, Stephen - FS, ID" userId="abf076f4-7ead-4672-baf9-0a6dca3eb48f" providerId="ADAL" clId="{032EA365-7484-4E78-BA74-CF63A5A2E92D}" dt="2025-04-08T20:37:18.036" v="3" actId="1076"/>
        <pc:sldMkLst>
          <pc:docMk/>
          <pc:sldMk cId="2717876524" sldId="261"/>
        </pc:sldMkLst>
        <pc:spChg chg="mod">
          <ac:chgData name="Penny, Stephen - FS, ID" userId="abf076f4-7ead-4672-baf9-0a6dca3eb48f" providerId="ADAL" clId="{032EA365-7484-4E78-BA74-CF63A5A2E92D}" dt="2025-04-08T20:37:18.036" v="3" actId="1076"/>
          <ac:spMkLst>
            <pc:docMk/>
            <pc:sldMk cId="2717876524" sldId="261"/>
            <ac:spMk id="12" creationId="{648E8B5B-F9B0-E6F2-55FF-BC9D4F90C021}"/>
          </ac:spMkLst>
        </pc:spChg>
        <pc:picChg chg="add mod">
          <ac:chgData name="Penny, Stephen - FS, ID" userId="abf076f4-7ead-4672-baf9-0a6dca3eb48f" providerId="ADAL" clId="{032EA365-7484-4E78-BA74-CF63A5A2E92D}" dt="2025-04-08T20:37:11.356" v="2" actId="1076"/>
          <ac:picMkLst>
            <pc:docMk/>
            <pc:sldMk cId="2717876524" sldId="261"/>
            <ac:picMk id="3" creationId="{655027A5-25DF-325E-6F55-8F28ED8F29C4}"/>
          </ac:picMkLst>
        </pc:picChg>
      </pc:sldChg>
      <pc:sldChg chg="addSp delSp modSp mod">
        <pc:chgData name="Penny, Stephen - FS, ID" userId="abf076f4-7ead-4672-baf9-0a6dca3eb48f" providerId="ADAL" clId="{032EA365-7484-4E78-BA74-CF63A5A2E92D}" dt="2025-04-08T20:48:52.499" v="373" actId="14100"/>
        <pc:sldMkLst>
          <pc:docMk/>
          <pc:sldMk cId="3256471623" sldId="262"/>
        </pc:sldMkLst>
        <pc:spChg chg="mod">
          <ac:chgData name="Penny, Stephen - FS, ID" userId="abf076f4-7ead-4672-baf9-0a6dca3eb48f" providerId="ADAL" clId="{032EA365-7484-4E78-BA74-CF63A5A2E92D}" dt="2025-04-08T20:48:46.889" v="372" actId="6549"/>
          <ac:spMkLst>
            <pc:docMk/>
            <pc:sldMk cId="3256471623" sldId="262"/>
            <ac:spMk id="3" creationId="{4A116F87-5F01-2605-52D1-00415450446C}"/>
          </ac:spMkLst>
        </pc:spChg>
        <pc:picChg chg="add mod">
          <ac:chgData name="Penny, Stephen - FS, ID" userId="abf076f4-7ead-4672-baf9-0a6dca3eb48f" providerId="ADAL" clId="{032EA365-7484-4E78-BA74-CF63A5A2E92D}" dt="2025-04-08T20:48:52.499" v="373" actId="14100"/>
          <ac:picMkLst>
            <pc:docMk/>
            <pc:sldMk cId="3256471623" sldId="262"/>
            <ac:picMk id="7" creationId="{B17D8692-54FB-19E1-3B4E-464A41DD72CD}"/>
          </ac:picMkLst>
        </pc:picChg>
      </pc:sldChg>
      <pc:sldChg chg="modSp mod">
        <pc:chgData name="Penny, Stephen - FS, ID" userId="abf076f4-7ead-4672-baf9-0a6dca3eb48f" providerId="ADAL" clId="{032EA365-7484-4E78-BA74-CF63A5A2E92D}" dt="2025-04-09T15:06:07.335" v="5179" actId="20577"/>
        <pc:sldMkLst>
          <pc:docMk/>
          <pc:sldMk cId="3304719674" sldId="263"/>
        </pc:sldMkLst>
        <pc:spChg chg="mod">
          <ac:chgData name="Penny, Stephen - FS, ID" userId="abf076f4-7ead-4672-baf9-0a6dca3eb48f" providerId="ADAL" clId="{032EA365-7484-4E78-BA74-CF63A5A2E92D}" dt="2025-04-09T15:05:20.326" v="5075" actId="14100"/>
          <ac:spMkLst>
            <pc:docMk/>
            <pc:sldMk cId="3304719674" sldId="263"/>
            <ac:spMk id="8" creationId="{3A430232-458E-C496-FA6F-E7286220A9ED}"/>
          </ac:spMkLst>
        </pc:spChg>
        <pc:spChg chg="mod">
          <ac:chgData name="Penny, Stephen - FS, ID" userId="abf076f4-7ead-4672-baf9-0a6dca3eb48f" providerId="ADAL" clId="{032EA365-7484-4E78-BA74-CF63A5A2E92D}" dt="2025-04-09T15:06:07.335" v="5179" actId="20577"/>
          <ac:spMkLst>
            <pc:docMk/>
            <pc:sldMk cId="3304719674" sldId="263"/>
            <ac:spMk id="10" creationId="{89451DC9-B3B8-34E5-A69E-9B2AC96717BD}"/>
          </ac:spMkLst>
        </pc:spChg>
        <pc:picChg chg="mod">
          <ac:chgData name="Penny, Stephen - FS, ID" userId="abf076f4-7ead-4672-baf9-0a6dca3eb48f" providerId="ADAL" clId="{032EA365-7484-4E78-BA74-CF63A5A2E92D}" dt="2025-04-09T12:30:30.615" v="648" actId="1076"/>
          <ac:picMkLst>
            <pc:docMk/>
            <pc:sldMk cId="3304719674" sldId="263"/>
            <ac:picMk id="11" creationId="{0FC688D6-70B3-DC11-E779-5CF77E639CF8}"/>
          </ac:picMkLst>
        </pc:picChg>
      </pc:sldChg>
      <pc:sldChg chg="modSp del mod">
        <pc:chgData name="Penny, Stephen - FS, ID" userId="abf076f4-7ead-4672-baf9-0a6dca3eb48f" providerId="ADAL" clId="{032EA365-7484-4E78-BA74-CF63A5A2E92D}" dt="2025-04-09T12:31:17.855" v="702" actId="2696"/>
        <pc:sldMkLst>
          <pc:docMk/>
          <pc:sldMk cId="2865011553" sldId="265"/>
        </pc:sldMkLst>
        <pc:spChg chg="mod">
          <ac:chgData name="Penny, Stephen - FS, ID" userId="abf076f4-7ead-4672-baf9-0a6dca3eb48f" providerId="ADAL" clId="{032EA365-7484-4E78-BA74-CF63A5A2E92D}" dt="2025-04-09T12:28:22.276" v="417" actId="20577"/>
          <ac:spMkLst>
            <pc:docMk/>
            <pc:sldMk cId="2865011553" sldId="265"/>
            <ac:spMk id="4" creationId="{05DD3B7C-4245-1C62-BA50-B8E5B66CCD39}"/>
          </ac:spMkLst>
        </pc:spChg>
      </pc:sldChg>
      <pc:sldChg chg="delSp modSp mod">
        <pc:chgData name="Penny, Stephen - FS, ID" userId="abf076f4-7ead-4672-baf9-0a6dca3eb48f" providerId="ADAL" clId="{032EA365-7484-4E78-BA74-CF63A5A2E92D}" dt="2025-04-09T13:17:34.005" v="2149" actId="478"/>
        <pc:sldMkLst>
          <pc:docMk/>
          <pc:sldMk cId="117345663" sldId="266"/>
        </pc:sldMkLst>
        <pc:spChg chg="mod">
          <ac:chgData name="Penny, Stephen - FS, ID" userId="abf076f4-7ead-4672-baf9-0a6dca3eb48f" providerId="ADAL" clId="{032EA365-7484-4E78-BA74-CF63A5A2E92D}" dt="2025-04-09T13:16:47.524" v="2144" actId="20577"/>
          <ac:spMkLst>
            <pc:docMk/>
            <pc:sldMk cId="117345663" sldId="266"/>
            <ac:spMk id="2" creationId="{0059764D-C14E-B8B0-BC00-A735A936ABC3}"/>
          </ac:spMkLst>
        </pc:spChg>
        <pc:spChg chg="mod">
          <ac:chgData name="Penny, Stephen - FS, ID" userId="abf076f4-7ead-4672-baf9-0a6dca3eb48f" providerId="ADAL" clId="{032EA365-7484-4E78-BA74-CF63A5A2E92D}" dt="2025-04-09T13:16:59.029" v="2145" actId="1076"/>
          <ac:spMkLst>
            <pc:docMk/>
            <pc:sldMk cId="117345663" sldId="266"/>
            <ac:spMk id="4" creationId="{1FCB746E-4227-22B7-172D-2B40472F3525}"/>
          </ac:spMkLst>
        </pc:spChg>
        <pc:picChg chg="mod">
          <ac:chgData name="Penny, Stephen - FS, ID" userId="abf076f4-7ead-4672-baf9-0a6dca3eb48f" providerId="ADAL" clId="{032EA365-7484-4E78-BA74-CF63A5A2E92D}" dt="2025-04-09T13:17:09.908" v="2148" actId="1076"/>
          <ac:picMkLst>
            <pc:docMk/>
            <pc:sldMk cId="117345663" sldId="266"/>
            <ac:picMk id="5" creationId="{A05C658E-656B-B0DE-B0B2-CA85C9D51FD0}"/>
          </ac:picMkLst>
        </pc:picChg>
        <pc:picChg chg="del mod">
          <ac:chgData name="Penny, Stephen - FS, ID" userId="abf076f4-7ead-4672-baf9-0a6dca3eb48f" providerId="ADAL" clId="{032EA365-7484-4E78-BA74-CF63A5A2E92D}" dt="2025-04-09T13:17:34.005" v="2149" actId="478"/>
          <ac:picMkLst>
            <pc:docMk/>
            <pc:sldMk cId="117345663" sldId="266"/>
            <ac:picMk id="6" creationId="{C24BF020-CD81-021B-AB41-0422B7BCF5CE}"/>
          </ac:picMkLst>
        </pc:picChg>
      </pc:sldChg>
      <pc:sldChg chg="modSp mod">
        <pc:chgData name="Penny, Stephen - FS, ID" userId="abf076f4-7ead-4672-baf9-0a6dca3eb48f" providerId="ADAL" clId="{032EA365-7484-4E78-BA74-CF63A5A2E92D}" dt="2025-04-09T13:19:36.581" v="2375" actId="6549"/>
        <pc:sldMkLst>
          <pc:docMk/>
          <pc:sldMk cId="904683019" sldId="267"/>
        </pc:sldMkLst>
        <pc:spChg chg="mod">
          <ac:chgData name="Penny, Stephen - FS, ID" userId="abf076f4-7ead-4672-baf9-0a6dca3eb48f" providerId="ADAL" clId="{032EA365-7484-4E78-BA74-CF63A5A2E92D}" dt="2025-04-09T13:19:36.581" v="2375" actId="6549"/>
          <ac:spMkLst>
            <pc:docMk/>
            <pc:sldMk cId="904683019" sldId="267"/>
            <ac:spMk id="3" creationId="{691BABFB-8044-7E0B-B03D-0EB10440F746}"/>
          </ac:spMkLst>
        </pc:spChg>
      </pc:sldChg>
      <pc:sldChg chg="modSp mod">
        <pc:chgData name="Penny, Stephen - FS, ID" userId="abf076f4-7ead-4672-baf9-0a6dca3eb48f" providerId="ADAL" clId="{032EA365-7484-4E78-BA74-CF63A5A2E92D}" dt="2025-04-09T13:11:15.381" v="1590" actId="20577"/>
        <pc:sldMkLst>
          <pc:docMk/>
          <pc:sldMk cId="2984296240" sldId="268"/>
        </pc:sldMkLst>
        <pc:spChg chg="mod">
          <ac:chgData name="Penny, Stephen - FS, ID" userId="abf076f4-7ead-4672-baf9-0a6dca3eb48f" providerId="ADAL" clId="{032EA365-7484-4E78-BA74-CF63A5A2E92D}" dt="2025-04-09T13:10:29.911" v="1485" actId="20577"/>
          <ac:spMkLst>
            <pc:docMk/>
            <pc:sldMk cId="2984296240" sldId="268"/>
            <ac:spMk id="2" creationId="{31776038-FF17-EE10-2397-02EAFF5C96D3}"/>
          </ac:spMkLst>
        </pc:spChg>
        <pc:spChg chg="mod">
          <ac:chgData name="Penny, Stephen - FS, ID" userId="abf076f4-7ead-4672-baf9-0a6dca3eb48f" providerId="ADAL" clId="{032EA365-7484-4E78-BA74-CF63A5A2E92D}" dt="2025-04-09T13:11:15.381" v="1590" actId="20577"/>
          <ac:spMkLst>
            <pc:docMk/>
            <pc:sldMk cId="2984296240" sldId="268"/>
            <ac:spMk id="3" creationId="{9F85A073-A86A-B621-CAF5-64009CE61F28}"/>
          </ac:spMkLst>
        </pc:spChg>
      </pc:sldChg>
      <pc:sldChg chg="modSp mod">
        <pc:chgData name="Penny, Stephen - FS, ID" userId="abf076f4-7ead-4672-baf9-0a6dca3eb48f" providerId="ADAL" clId="{032EA365-7484-4E78-BA74-CF63A5A2E92D}" dt="2025-04-09T13:22:23.494" v="2478" actId="1076"/>
        <pc:sldMkLst>
          <pc:docMk/>
          <pc:sldMk cId="3959824159" sldId="269"/>
        </pc:sldMkLst>
        <pc:spChg chg="mod">
          <ac:chgData name="Penny, Stephen - FS, ID" userId="abf076f4-7ead-4672-baf9-0a6dca3eb48f" providerId="ADAL" clId="{032EA365-7484-4E78-BA74-CF63A5A2E92D}" dt="2025-04-09T13:22:09.959" v="2476" actId="6549"/>
          <ac:spMkLst>
            <pc:docMk/>
            <pc:sldMk cId="3959824159" sldId="269"/>
            <ac:spMk id="4" creationId="{C674DB1C-53FC-04EE-9A01-6A09F80C179E}"/>
          </ac:spMkLst>
        </pc:spChg>
        <pc:picChg chg="mod">
          <ac:chgData name="Penny, Stephen - FS, ID" userId="abf076f4-7ead-4672-baf9-0a6dca3eb48f" providerId="ADAL" clId="{032EA365-7484-4E78-BA74-CF63A5A2E92D}" dt="2025-04-09T13:22:23.494" v="2478" actId="1076"/>
          <ac:picMkLst>
            <pc:docMk/>
            <pc:sldMk cId="3959824159" sldId="269"/>
            <ac:picMk id="5" creationId="{FC4F5AD5-90A9-B33A-097D-A6958AB142AB}"/>
          </ac:picMkLst>
        </pc:picChg>
      </pc:sldChg>
      <pc:sldChg chg="modSp mod ord">
        <pc:chgData name="Penny, Stephen - FS, ID" userId="abf076f4-7ead-4672-baf9-0a6dca3eb48f" providerId="ADAL" clId="{032EA365-7484-4E78-BA74-CF63A5A2E92D}" dt="2025-04-09T13:21:02.804" v="2386" actId="20577"/>
        <pc:sldMkLst>
          <pc:docMk/>
          <pc:sldMk cId="1076119925" sldId="270"/>
        </pc:sldMkLst>
        <pc:spChg chg="mod">
          <ac:chgData name="Penny, Stephen - FS, ID" userId="abf076f4-7ead-4672-baf9-0a6dca3eb48f" providerId="ADAL" clId="{032EA365-7484-4E78-BA74-CF63A5A2E92D}" dt="2025-04-09T13:21:02.804" v="2386" actId="20577"/>
          <ac:spMkLst>
            <pc:docMk/>
            <pc:sldMk cId="1076119925" sldId="270"/>
            <ac:spMk id="5" creationId="{4B45F0B4-B512-37D0-226D-2295C5854C1F}"/>
          </ac:spMkLst>
        </pc:spChg>
      </pc:sldChg>
      <pc:sldChg chg="addSp modSp mod">
        <pc:chgData name="Penny, Stephen - FS, ID" userId="abf076f4-7ead-4672-baf9-0a6dca3eb48f" providerId="ADAL" clId="{032EA365-7484-4E78-BA74-CF63A5A2E92D}" dt="2025-04-09T12:39:04.445" v="1045" actId="1076"/>
        <pc:sldMkLst>
          <pc:docMk/>
          <pc:sldMk cId="2135744991" sldId="271"/>
        </pc:sldMkLst>
        <pc:spChg chg="mod">
          <ac:chgData name="Penny, Stephen - FS, ID" userId="abf076f4-7ead-4672-baf9-0a6dca3eb48f" providerId="ADAL" clId="{032EA365-7484-4E78-BA74-CF63A5A2E92D}" dt="2025-04-09T12:37:48.645" v="1042" actId="20577"/>
          <ac:spMkLst>
            <pc:docMk/>
            <pc:sldMk cId="2135744991" sldId="271"/>
            <ac:spMk id="3" creationId="{919AD4CD-D731-39C2-8B61-4956089D0DF8}"/>
          </ac:spMkLst>
        </pc:spChg>
        <pc:picChg chg="mod">
          <ac:chgData name="Penny, Stephen - FS, ID" userId="abf076f4-7ead-4672-baf9-0a6dca3eb48f" providerId="ADAL" clId="{032EA365-7484-4E78-BA74-CF63A5A2E92D}" dt="2025-04-09T12:36:17.542" v="878" actId="14100"/>
          <ac:picMkLst>
            <pc:docMk/>
            <pc:sldMk cId="2135744991" sldId="271"/>
            <ac:picMk id="4" creationId="{5F1043D3-887B-6D49-770B-9C0A72E819C7}"/>
          </ac:picMkLst>
        </pc:picChg>
        <pc:picChg chg="add mod">
          <ac:chgData name="Penny, Stephen - FS, ID" userId="abf076f4-7ead-4672-baf9-0a6dca3eb48f" providerId="ADAL" clId="{032EA365-7484-4E78-BA74-CF63A5A2E92D}" dt="2025-04-09T12:39:04.445" v="1045" actId="1076"/>
          <ac:picMkLst>
            <pc:docMk/>
            <pc:sldMk cId="2135744991" sldId="271"/>
            <ac:picMk id="6" creationId="{EA49005F-46D0-1E16-B7B6-8CEA6EDE84D8}"/>
          </ac:picMkLst>
        </pc:picChg>
      </pc:sldChg>
      <pc:sldChg chg="del">
        <pc:chgData name="Penny, Stephen - FS, ID" userId="abf076f4-7ead-4672-baf9-0a6dca3eb48f" providerId="ADAL" clId="{032EA365-7484-4E78-BA74-CF63A5A2E92D}" dt="2025-04-09T12:36:06.306" v="877" actId="47"/>
        <pc:sldMkLst>
          <pc:docMk/>
          <pc:sldMk cId="2022648928" sldId="272"/>
        </pc:sldMkLst>
      </pc:sldChg>
      <pc:sldChg chg="addSp delSp modSp mod">
        <pc:chgData name="Penny, Stephen - FS, ID" userId="abf076f4-7ead-4672-baf9-0a6dca3eb48f" providerId="ADAL" clId="{032EA365-7484-4E78-BA74-CF63A5A2E92D}" dt="2025-04-09T12:55:24.327" v="1051" actId="478"/>
        <pc:sldMkLst>
          <pc:docMk/>
          <pc:sldMk cId="2040793568" sldId="274"/>
        </pc:sldMkLst>
        <pc:spChg chg="add del mod">
          <ac:chgData name="Penny, Stephen - FS, ID" userId="abf076f4-7ead-4672-baf9-0a6dca3eb48f" providerId="ADAL" clId="{032EA365-7484-4E78-BA74-CF63A5A2E92D}" dt="2025-04-09T12:55:24.327" v="1051" actId="478"/>
          <ac:spMkLst>
            <pc:docMk/>
            <pc:sldMk cId="2040793568" sldId="274"/>
            <ac:spMk id="9" creationId="{6933DF29-1270-1C43-3159-A900FC252D3A}"/>
          </ac:spMkLst>
        </pc:spChg>
        <pc:picChg chg="del">
          <ac:chgData name="Penny, Stephen - FS, ID" userId="abf076f4-7ead-4672-baf9-0a6dca3eb48f" providerId="ADAL" clId="{032EA365-7484-4E78-BA74-CF63A5A2E92D}" dt="2025-04-09T12:54:54.503" v="1048" actId="478"/>
          <ac:picMkLst>
            <pc:docMk/>
            <pc:sldMk cId="2040793568" sldId="274"/>
            <ac:picMk id="3" creationId="{849A5482-C5F1-C9D4-E301-29F7B743BB0B}"/>
          </ac:picMkLst>
        </pc:picChg>
        <pc:picChg chg="add mod">
          <ac:chgData name="Penny, Stephen - FS, ID" userId="abf076f4-7ead-4672-baf9-0a6dca3eb48f" providerId="ADAL" clId="{032EA365-7484-4E78-BA74-CF63A5A2E92D}" dt="2025-04-09T12:55:12.062" v="1050" actId="14100"/>
          <ac:picMkLst>
            <pc:docMk/>
            <pc:sldMk cId="2040793568" sldId="274"/>
            <ac:picMk id="7" creationId="{234B2AC1-15F4-858A-9B67-FEB7D6C104AE}"/>
          </ac:picMkLst>
        </pc:picChg>
      </pc:sldChg>
      <pc:sldChg chg="addSp delSp modSp mod">
        <pc:chgData name="Penny, Stephen - FS, ID" userId="abf076f4-7ead-4672-baf9-0a6dca3eb48f" providerId="ADAL" clId="{032EA365-7484-4E78-BA74-CF63A5A2E92D}" dt="2025-04-09T13:02:57.502" v="1472" actId="14100"/>
        <pc:sldMkLst>
          <pc:docMk/>
          <pc:sldMk cId="2785562519" sldId="275"/>
        </pc:sldMkLst>
        <pc:spChg chg="mod">
          <ac:chgData name="Penny, Stephen - FS, ID" userId="abf076f4-7ead-4672-baf9-0a6dca3eb48f" providerId="ADAL" clId="{032EA365-7484-4E78-BA74-CF63A5A2E92D}" dt="2025-04-09T12:58:59.942" v="1461" actId="20577"/>
          <ac:spMkLst>
            <pc:docMk/>
            <pc:sldMk cId="2785562519" sldId="275"/>
            <ac:spMk id="3" creationId="{154BACD7-0AB5-911D-AE7C-69310B8D93C3}"/>
          </ac:spMkLst>
        </pc:spChg>
        <pc:grpChg chg="del">
          <ac:chgData name="Penny, Stephen - FS, ID" userId="abf076f4-7ead-4672-baf9-0a6dca3eb48f" providerId="ADAL" clId="{032EA365-7484-4E78-BA74-CF63A5A2E92D}" dt="2025-04-09T13:01:10.149" v="1462" actId="478"/>
          <ac:grpSpMkLst>
            <pc:docMk/>
            <pc:sldMk cId="2785562519" sldId="275"/>
            <ac:grpSpMk id="7" creationId="{244DAD62-3B81-EB46-A1F9-F3BFC2A88E2C}"/>
          </ac:grpSpMkLst>
        </pc:grpChg>
        <pc:picChg chg="add mod">
          <ac:chgData name="Penny, Stephen - FS, ID" userId="abf076f4-7ead-4672-baf9-0a6dca3eb48f" providerId="ADAL" clId="{032EA365-7484-4E78-BA74-CF63A5A2E92D}" dt="2025-04-09T13:01:22.199" v="1465" actId="14100"/>
          <ac:picMkLst>
            <pc:docMk/>
            <pc:sldMk cId="2785562519" sldId="275"/>
            <ac:picMk id="8" creationId="{7899BBC1-1054-AB30-70C4-2A1D47CB23D9}"/>
          </ac:picMkLst>
        </pc:picChg>
        <pc:picChg chg="add del mod">
          <ac:chgData name="Penny, Stephen - FS, ID" userId="abf076f4-7ead-4672-baf9-0a6dca3eb48f" providerId="ADAL" clId="{032EA365-7484-4E78-BA74-CF63A5A2E92D}" dt="2025-04-09T13:02:16.439" v="1469" actId="478"/>
          <ac:picMkLst>
            <pc:docMk/>
            <pc:sldMk cId="2785562519" sldId="275"/>
            <ac:picMk id="10" creationId="{DA76B8AF-23BA-2811-BAE1-8761EBD02521}"/>
          </ac:picMkLst>
        </pc:picChg>
        <pc:picChg chg="add mod">
          <ac:chgData name="Penny, Stephen - FS, ID" userId="abf076f4-7ead-4672-baf9-0a6dca3eb48f" providerId="ADAL" clId="{032EA365-7484-4E78-BA74-CF63A5A2E92D}" dt="2025-04-09T13:02:57.502" v="1472" actId="14100"/>
          <ac:picMkLst>
            <pc:docMk/>
            <pc:sldMk cId="2785562519" sldId="275"/>
            <ac:picMk id="12" creationId="{97A2B3F5-3513-34D1-2F11-9D29A7F69076}"/>
          </ac:picMkLst>
        </pc:picChg>
      </pc:sldChg>
      <pc:sldChg chg="delSp add del mod">
        <pc:chgData name="Penny, Stephen - FS, ID" userId="abf076f4-7ead-4672-baf9-0a6dca3eb48f" providerId="ADAL" clId="{032EA365-7484-4E78-BA74-CF63A5A2E92D}" dt="2025-04-10T13:29:48.314" v="5180" actId="2696"/>
        <pc:sldMkLst>
          <pc:docMk/>
          <pc:sldMk cId="1297513973" sldId="276"/>
        </pc:sldMkLst>
        <pc:picChg chg="del">
          <ac:chgData name="Penny, Stephen - FS, ID" userId="abf076f4-7ead-4672-baf9-0a6dca3eb48f" providerId="ADAL" clId="{032EA365-7484-4E78-BA74-CF63A5A2E92D}" dt="2025-04-09T13:05:22.758" v="1477" actId="478"/>
          <ac:picMkLst>
            <pc:docMk/>
            <pc:sldMk cId="1297513973" sldId="276"/>
            <ac:picMk id="5" creationId="{770C21AD-F04B-E45E-B84C-DE3AC77F6EDE}"/>
          </ac:picMkLst>
        </pc:picChg>
        <pc:picChg chg="del">
          <ac:chgData name="Penny, Stephen - FS, ID" userId="abf076f4-7ead-4672-baf9-0a6dca3eb48f" providerId="ADAL" clId="{032EA365-7484-4E78-BA74-CF63A5A2E92D}" dt="2025-04-09T13:05:20.150" v="1476" actId="478"/>
          <ac:picMkLst>
            <pc:docMk/>
            <pc:sldMk cId="1297513973" sldId="276"/>
            <ac:picMk id="7" creationId="{30420576-03F6-C39F-2A2C-D8C44FAF0ACA}"/>
          </ac:picMkLst>
        </pc:picChg>
      </pc:sldChg>
      <pc:sldChg chg="add">
        <pc:chgData name="Penny, Stephen - FS, ID" userId="abf076f4-7ead-4672-baf9-0a6dca3eb48f" providerId="ADAL" clId="{032EA365-7484-4E78-BA74-CF63A5A2E92D}" dt="2025-04-09T13:23:38.324" v="2479" actId="2890"/>
        <pc:sldMkLst>
          <pc:docMk/>
          <pc:sldMk cId="2777784641" sldId="277"/>
        </pc:sldMkLst>
      </pc:sldChg>
      <pc:sldChg chg="delSp modSp add mod">
        <pc:chgData name="Penny, Stephen - FS, ID" userId="abf076f4-7ead-4672-baf9-0a6dca3eb48f" providerId="ADAL" clId="{032EA365-7484-4E78-BA74-CF63A5A2E92D}" dt="2025-04-09T14:19:31.542" v="4237" actId="20577"/>
        <pc:sldMkLst>
          <pc:docMk/>
          <pc:sldMk cId="4166199016" sldId="278"/>
        </pc:sldMkLst>
        <pc:spChg chg="mod">
          <ac:chgData name="Penny, Stephen - FS, ID" userId="abf076f4-7ead-4672-baf9-0a6dca3eb48f" providerId="ADAL" clId="{032EA365-7484-4E78-BA74-CF63A5A2E92D}" dt="2025-04-09T13:26:12.164" v="2673" actId="20577"/>
          <ac:spMkLst>
            <pc:docMk/>
            <pc:sldMk cId="4166199016" sldId="278"/>
            <ac:spMk id="2" creationId="{028739CA-F632-979B-A2CE-36EA6A14211F}"/>
          </ac:spMkLst>
        </pc:spChg>
        <pc:spChg chg="mod">
          <ac:chgData name="Penny, Stephen - FS, ID" userId="abf076f4-7ead-4672-baf9-0a6dca3eb48f" providerId="ADAL" clId="{032EA365-7484-4E78-BA74-CF63A5A2E92D}" dt="2025-04-09T14:19:31.542" v="4237" actId="20577"/>
          <ac:spMkLst>
            <pc:docMk/>
            <pc:sldMk cId="4166199016" sldId="278"/>
            <ac:spMk id="3" creationId="{534310FD-F26F-B540-2965-A96788FD2716}"/>
          </ac:spMkLst>
        </pc:spChg>
        <pc:picChg chg="del">
          <ac:chgData name="Penny, Stephen - FS, ID" userId="abf076f4-7ead-4672-baf9-0a6dca3eb48f" providerId="ADAL" clId="{032EA365-7484-4E78-BA74-CF63A5A2E92D}" dt="2025-04-09T13:44:54.855" v="2789" actId="478"/>
          <ac:picMkLst>
            <pc:docMk/>
            <pc:sldMk cId="4166199016" sldId="278"/>
            <ac:picMk id="8" creationId="{9A549D2A-D386-28EA-6591-FA7C93BABB9D}"/>
          </ac:picMkLst>
        </pc:picChg>
        <pc:picChg chg="del">
          <ac:chgData name="Penny, Stephen - FS, ID" userId="abf076f4-7ead-4672-baf9-0a6dca3eb48f" providerId="ADAL" clId="{032EA365-7484-4E78-BA74-CF63A5A2E92D}" dt="2025-04-09T13:26:23.524" v="2675" actId="478"/>
          <ac:picMkLst>
            <pc:docMk/>
            <pc:sldMk cId="4166199016" sldId="278"/>
            <ac:picMk id="12" creationId="{2B6B4A42-6976-3B27-765A-A831D1DE61AA}"/>
          </ac:picMkLst>
        </pc:picChg>
      </pc:sldChg>
      <pc:sldChg chg="addSp delSp modSp add mod ord">
        <pc:chgData name="Penny, Stephen - FS, ID" userId="abf076f4-7ead-4672-baf9-0a6dca3eb48f" providerId="ADAL" clId="{032EA365-7484-4E78-BA74-CF63A5A2E92D}" dt="2025-04-09T14:14:35.002" v="3940" actId="1076"/>
        <pc:sldMkLst>
          <pc:docMk/>
          <pc:sldMk cId="1056018796" sldId="279"/>
        </pc:sldMkLst>
        <pc:spChg chg="mod">
          <ac:chgData name="Penny, Stephen - FS, ID" userId="abf076f4-7ead-4672-baf9-0a6dca3eb48f" providerId="ADAL" clId="{032EA365-7484-4E78-BA74-CF63A5A2E92D}" dt="2025-04-09T13:50:43.288" v="2944" actId="255"/>
          <ac:spMkLst>
            <pc:docMk/>
            <pc:sldMk cId="1056018796" sldId="279"/>
            <ac:spMk id="2" creationId="{75776065-9F65-E425-492E-AF763683E214}"/>
          </ac:spMkLst>
        </pc:spChg>
        <pc:spChg chg="mod">
          <ac:chgData name="Penny, Stephen - FS, ID" userId="abf076f4-7ead-4672-baf9-0a6dca3eb48f" providerId="ADAL" clId="{032EA365-7484-4E78-BA74-CF63A5A2E92D}" dt="2025-04-09T13:52:43.255" v="3187" actId="20577"/>
          <ac:spMkLst>
            <pc:docMk/>
            <pc:sldMk cId="1056018796" sldId="279"/>
            <ac:spMk id="3" creationId="{60BF00D0-68BC-610C-EC48-781C970E8A96}"/>
          </ac:spMkLst>
        </pc:spChg>
        <pc:spChg chg="add mod">
          <ac:chgData name="Penny, Stephen - FS, ID" userId="abf076f4-7ead-4672-baf9-0a6dca3eb48f" providerId="ADAL" clId="{032EA365-7484-4E78-BA74-CF63A5A2E92D}" dt="2025-04-09T14:05:02.134" v="3552" actId="20577"/>
          <ac:spMkLst>
            <pc:docMk/>
            <pc:sldMk cId="1056018796" sldId="279"/>
            <ac:spMk id="4" creationId="{1BE369AD-723E-AC27-8180-CD281FD174D6}"/>
          </ac:spMkLst>
        </pc:spChg>
        <pc:picChg chg="add del mod">
          <ac:chgData name="Penny, Stephen - FS, ID" userId="abf076f4-7ead-4672-baf9-0a6dca3eb48f" providerId="ADAL" clId="{032EA365-7484-4E78-BA74-CF63A5A2E92D}" dt="2025-04-09T14:14:20.246" v="3935" actId="478"/>
          <ac:picMkLst>
            <pc:docMk/>
            <pc:sldMk cId="1056018796" sldId="279"/>
            <ac:picMk id="6" creationId="{55ADF123-AAE7-CE5E-99F1-8184CE873A70}"/>
          </ac:picMkLst>
        </pc:picChg>
        <pc:picChg chg="add mod">
          <ac:chgData name="Penny, Stephen - FS, ID" userId="abf076f4-7ead-4672-baf9-0a6dca3eb48f" providerId="ADAL" clId="{032EA365-7484-4E78-BA74-CF63A5A2E92D}" dt="2025-04-09T14:04:05.222" v="3425" actId="1076"/>
          <ac:picMkLst>
            <pc:docMk/>
            <pc:sldMk cId="1056018796" sldId="279"/>
            <ac:picMk id="8" creationId="{5CDDA05F-7D6F-C167-2E24-2A55431ED275}"/>
          </ac:picMkLst>
        </pc:picChg>
        <pc:picChg chg="add mod">
          <ac:chgData name="Penny, Stephen - FS, ID" userId="abf076f4-7ead-4672-baf9-0a6dca3eb48f" providerId="ADAL" clId="{032EA365-7484-4E78-BA74-CF63A5A2E92D}" dt="2025-04-09T14:14:35.002" v="3940" actId="1076"/>
          <ac:picMkLst>
            <pc:docMk/>
            <pc:sldMk cId="1056018796" sldId="279"/>
            <ac:picMk id="10" creationId="{99078B19-BE06-4AAE-35E1-963D171AF9A5}"/>
          </ac:picMkLst>
        </pc:picChg>
      </pc:sldChg>
      <pc:sldChg chg="addSp delSp modSp add mod">
        <pc:chgData name="Penny, Stephen - FS, ID" userId="abf076f4-7ead-4672-baf9-0a6dca3eb48f" providerId="ADAL" clId="{032EA365-7484-4E78-BA74-CF63A5A2E92D}" dt="2025-04-09T14:18:39.508" v="4101" actId="1076"/>
        <pc:sldMkLst>
          <pc:docMk/>
          <pc:sldMk cId="2671144968" sldId="280"/>
        </pc:sldMkLst>
        <pc:spChg chg="del">
          <ac:chgData name="Penny, Stephen - FS, ID" userId="abf076f4-7ead-4672-baf9-0a6dca3eb48f" providerId="ADAL" clId="{032EA365-7484-4E78-BA74-CF63A5A2E92D}" dt="2025-04-09T14:08:45.909" v="3554" actId="478"/>
          <ac:spMkLst>
            <pc:docMk/>
            <pc:sldMk cId="2671144968" sldId="280"/>
            <ac:spMk id="3" creationId="{537C266A-0256-2974-A105-43571A67CC8C}"/>
          </ac:spMkLst>
        </pc:spChg>
        <pc:spChg chg="mod">
          <ac:chgData name="Penny, Stephen - FS, ID" userId="abf076f4-7ead-4672-baf9-0a6dca3eb48f" providerId="ADAL" clId="{032EA365-7484-4E78-BA74-CF63A5A2E92D}" dt="2025-04-09T14:18:00.854" v="4096" actId="20577"/>
          <ac:spMkLst>
            <pc:docMk/>
            <pc:sldMk cId="2671144968" sldId="280"/>
            <ac:spMk id="4" creationId="{F1A17547-23AE-07BE-ED52-0B6C7EFCDD1B}"/>
          </ac:spMkLst>
        </pc:spChg>
        <pc:picChg chg="del">
          <ac:chgData name="Penny, Stephen - FS, ID" userId="abf076f4-7ead-4672-baf9-0a6dca3eb48f" providerId="ADAL" clId="{032EA365-7484-4E78-BA74-CF63A5A2E92D}" dt="2025-04-09T14:09:47.688" v="3799" actId="478"/>
          <ac:picMkLst>
            <pc:docMk/>
            <pc:sldMk cId="2671144968" sldId="280"/>
            <ac:picMk id="6" creationId="{54F0CBBF-EEA9-3C00-239A-C32730873416}"/>
          </ac:picMkLst>
        </pc:picChg>
        <pc:picChg chg="add mod">
          <ac:chgData name="Penny, Stephen - FS, ID" userId="abf076f4-7ead-4672-baf9-0a6dca3eb48f" providerId="ADAL" clId="{032EA365-7484-4E78-BA74-CF63A5A2E92D}" dt="2025-04-09T14:17:10.398" v="3941" actId="14100"/>
          <ac:picMkLst>
            <pc:docMk/>
            <pc:sldMk cId="2671144968" sldId="280"/>
            <ac:picMk id="7" creationId="{2A4043F0-660C-9102-1D22-A8797D7140EC}"/>
          </ac:picMkLst>
        </pc:picChg>
        <pc:picChg chg="del">
          <ac:chgData name="Penny, Stephen - FS, ID" userId="abf076f4-7ead-4672-baf9-0a6dca3eb48f" providerId="ADAL" clId="{032EA365-7484-4E78-BA74-CF63A5A2E92D}" dt="2025-04-09T14:09:49.752" v="3800" actId="478"/>
          <ac:picMkLst>
            <pc:docMk/>
            <pc:sldMk cId="2671144968" sldId="280"/>
            <ac:picMk id="8" creationId="{65819934-2CC0-2A42-17E1-B08750124D5F}"/>
          </ac:picMkLst>
        </pc:picChg>
        <pc:picChg chg="add mod">
          <ac:chgData name="Penny, Stephen - FS, ID" userId="abf076f4-7ead-4672-baf9-0a6dca3eb48f" providerId="ADAL" clId="{032EA365-7484-4E78-BA74-CF63A5A2E92D}" dt="2025-04-09T14:18:39.508" v="4101" actId="1076"/>
          <ac:picMkLst>
            <pc:docMk/>
            <pc:sldMk cId="2671144968" sldId="280"/>
            <ac:picMk id="10" creationId="{CF142395-2EAE-223A-4B18-1C62E70A7041}"/>
          </ac:picMkLst>
        </pc:picChg>
      </pc:sldChg>
      <pc:sldChg chg="addSp delSp modSp add mod">
        <pc:chgData name="Penny, Stephen - FS, ID" userId="abf076f4-7ead-4672-baf9-0a6dca3eb48f" providerId="ADAL" clId="{032EA365-7484-4E78-BA74-CF63A5A2E92D}" dt="2025-04-09T14:38:10.616" v="4786" actId="6549"/>
        <pc:sldMkLst>
          <pc:docMk/>
          <pc:sldMk cId="4203689726" sldId="281"/>
        </pc:sldMkLst>
        <pc:spChg chg="mod">
          <ac:chgData name="Penny, Stephen - FS, ID" userId="abf076f4-7ead-4672-baf9-0a6dca3eb48f" providerId="ADAL" clId="{032EA365-7484-4E78-BA74-CF63A5A2E92D}" dt="2025-04-09T14:38:10.616" v="4786" actId="6549"/>
          <ac:spMkLst>
            <pc:docMk/>
            <pc:sldMk cId="4203689726" sldId="281"/>
            <ac:spMk id="4" creationId="{9117DA1E-A20A-FDD5-FBBB-6C93002FE865}"/>
          </ac:spMkLst>
        </pc:spChg>
        <pc:spChg chg="add mod">
          <ac:chgData name="Penny, Stephen - FS, ID" userId="abf076f4-7ead-4672-baf9-0a6dca3eb48f" providerId="ADAL" clId="{032EA365-7484-4E78-BA74-CF63A5A2E92D}" dt="2025-04-09T14:33:39.287" v="4733" actId="20577"/>
          <ac:spMkLst>
            <pc:docMk/>
            <pc:sldMk cId="4203689726" sldId="281"/>
            <ac:spMk id="10" creationId="{1F864B6E-D626-0ACC-D180-541F506BC90A}"/>
          </ac:spMkLst>
        </pc:spChg>
        <pc:picChg chg="del">
          <ac:chgData name="Penny, Stephen - FS, ID" userId="abf076f4-7ead-4672-baf9-0a6dca3eb48f" providerId="ADAL" clId="{032EA365-7484-4E78-BA74-CF63A5A2E92D}" dt="2025-04-09T14:30:14.376" v="4425" actId="478"/>
          <ac:picMkLst>
            <pc:docMk/>
            <pc:sldMk cId="4203689726" sldId="281"/>
            <ac:picMk id="5" creationId="{CC5EA22D-2462-EAA5-6472-B11EDC67F9FF}"/>
          </ac:picMkLst>
        </pc:picChg>
        <pc:picChg chg="add mod">
          <ac:chgData name="Penny, Stephen - FS, ID" userId="abf076f4-7ead-4672-baf9-0a6dca3eb48f" providerId="ADAL" clId="{032EA365-7484-4E78-BA74-CF63A5A2E92D}" dt="2025-04-09T14:32:50.911" v="4670" actId="1076"/>
          <ac:picMkLst>
            <pc:docMk/>
            <pc:sldMk cId="4203689726" sldId="281"/>
            <ac:picMk id="6" creationId="{DD26E543-10B7-7CF9-1268-BACC043D6204}"/>
          </ac:picMkLst>
        </pc:picChg>
        <pc:picChg chg="del">
          <ac:chgData name="Penny, Stephen - FS, ID" userId="abf076f4-7ead-4672-baf9-0a6dca3eb48f" providerId="ADAL" clId="{032EA365-7484-4E78-BA74-CF63A5A2E92D}" dt="2025-04-09T14:30:10.775" v="4424" actId="478"/>
          <ac:picMkLst>
            <pc:docMk/>
            <pc:sldMk cId="4203689726" sldId="281"/>
            <ac:picMk id="7" creationId="{EFFEF1B3-BD42-C921-C19B-BF6163B9C35E}"/>
          </ac:picMkLst>
        </pc:picChg>
        <pc:picChg chg="add del">
          <ac:chgData name="Penny, Stephen - FS, ID" userId="abf076f4-7ead-4672-baf9-0a6dca3eb48f" providerId="ADAL" clId="{032EA365-7484-4E78-BA74-CF63A5A2E92D}" dt="2025-04-09T14:32:55.302" v="4672" actId="478"/>
          <ac:picMkLst>
            <pc:docMk/>
            <pc:sldMk cId="4203689726" sldId="281"/>
            <ac:picMk id="9" creationId="{BCEF3596-DF1F-DEC9-116B-CBA87073EA6B}"/>
          </ac:picMkLst>
        </pc:picChg>
        <pc:picChg chg="add del mod">
          <ac:chgData name="Penny, Stephen - FS, ID" userId="abf076f4-7ead-4672-baf9-0a6dca3eb48f" providerId="ADAL" clId="{032EA365-7484-4E78-BA74-CF63A5A2E92D}" dt="2025-04-09T14:34:29.577" v="4738" actId="478"/>
          <ac:picMkLst>
            <pc:docMk/>
            <pc:sldMk cId="4203689726" sldId="281"/>
            <ac:picMk id="12" creationId="{DB196F49-0D1E-6C04-95B1-8342340B373E}"/>
          </ac:picMkLst>
        </pc:picChg>
        <pc:picChg chg="add del">
          <ac:chgData name="Penny, Stephen - FS, ID" userId="abf076f4-7ead-4672-baf9-0a6dca3eb48f" providerId="ADAL" clId="{032EA365-7484-4E78-BA74-CF63A5A2E92D}" dt="2025-04-09T14:35:04.264" v="4740" actId="478"/>
          <ac:picMkLst>
            <pc:docMk/>
            <pc:sldMk cId="4203689726" sldId="281"/>
            <ac:picMk id="14" creationId="{B064C2B1-E227-C2CD-4257-6C5FDE4685F0}"/>
          </ac:picMkLst>
        </pc:picChg>
        <pc:picChg chg="add mod">
          <ac:chgData name="Penny, Stephen - FS, ID" userId="abf076f4-7ead-4672-baf9-0a6dca3eb48f" providerId="ADAL" clId="{032EA365-7484-4E78-BA74-CF63A5A2E92D}" dt="2025-04-09T14:35:31.855" v="4744" actId="14100"/>
          <ac:picMkLst>
            <pc:docMk/>
            <pc:sldMk cId="4203689726" sldId="281"/>
            <ac:picMk id="16" creationId="{F9EB8B62-3162-E369-4A5D-8ABFAF797919}"/>
          </ac:picMkLst>
        </pc:picChg>
        <pc:picChg chg="add mod">
          <ac:chgData name="Penny, Stephen - FS, ID" userId="abf076f4-7ead-4672-baf9-0a6dca3eb48f" providerId="ADAL" clId="{032EA365-7484-4E78-BA74-CF63A5A2E92D}" dt="2025-04-09T14:38:06.685" v="4784" actId="14100"/>
          <ac:picMkLst>
            <pc:docMk/>
            <pc:sldMk cId="4203689726" sldId="281"/>
            <ac:picMk id="18" creationId="{1F4E0F2F-F87D-FF81-481B-32C77A989A28}"/>
          </ac:picMkLst>
        </pc:picChg>
      </pc:sldChg>
      <pc:sldChg chg="addSp delSp modSp add mod">
        <pc:chgData name="Penny, Stephen - FS, ID" userId="abf076f4-7ead-4672-baf9-0a6dca3eb48f" providerId="ADAL" clId="{032EA365-7484-4E78-BA74-CF63A5A2E92D}" dt="2025-04-09T14:57:48.137" v="5070" actId="6549"/>
        <pc:sldMkLst>
          <pc:docMk/>
          <pc:sldMk cId="1661219897" sldId="282"/>
        </pc:sldMkLst>
        <pc:spChg chg="mod">
          <ac:chgData name="Penny, Stephen - FS, ID" userId="abf076f4-7ead-4672-baf9-0a6dca3eb48f" providerId="ADAL" clId="{032EA365-7484-4E78-BA74-CF63A5A2E92D}" dt="2025-04-09T14:57:48.137" v="5070" actId="6549"/>
          <ac:spMkLst>
            <pc:docMk/>
            <pc:sldMk cId="1661219897" sldId="282"/>
            <ac:spMk id="3" creationId="{AB120447-476B-BD34-B2C6-4FC9CFB792E8}"/>
          </ac:spMkLst>
        </pc:spChg>
        <pc:picChg chg="del">
          <ac:chgData name="Penny, Stephen - FS, ID" userId="abf076f4-7ead-4672-baf9-0a6dca3eb48f" providerId="ADAL" clId="{032EA365-7484-4E78-BA74-CF63A5A2E92D}" dt="2025-04-09T14:56:30.934" v="4902" actId="478"/>
          <ac:picMkLst>
            <pc:docMk/>
            <pc:sldMk cId="1661219897" sldId="282"/>
            <ac:picMk id="5" creationId="{2277F368-13C5-897D-8198-AF6AC835927E}"/>
          </ac:picMkLst>
        </pc:picChg>
        <pc:picChg chg="add mod">
          <ac:chgData name="Penny, Stephen - FS, ID" userId="abf076f4-7ead-4672-baf9-0a6dca3eb48f" providerId="ADAL" clId="{032EA365-7484-4E78-BA74-CF63A5A2E92D}" dt="2025-04-09T14:56:50.288" v="4908" actId="14100"/>
          <ac:picMkLst>
            <pc:docMk/>
            <pc:sldMk cId="1661219897" sldId="282"/>
            <ac:picMk id="6" creationId="{E6AEDFF4-267C-A918-E704-8B87111C23CC}"/>
          </ac:picMkLst>
        </pc:picChg>
        <pc:picChg chg="del">
          <ac:chgData name="Penny, Stephen - FS, ID" userId="abf076f4-7ead-4672-baf9-0a6dca3eb48f" providerId="ADAL" clId="{032EA365-7484-4E78-BA74-CF63A5A2E92D}" dt="2025-04-09T14:56:32.853" v="4903" actId="478"/>
          <ac:picMkLst>
            <pc:docMk/>
            <pc:sldMk cId="1661219897" sldId="282"/>
            <ac:picMk id="7" creationId="{572EE5DB-4C4E-8855-7EBF-E975E3D23BF9}"/>
          </ac:picMkLst>
        </pc:picChg>
        <pc:picChg chg="del">
          <ac:chgData name="Penny, Stephen - FS, ID" userId="abf076f4-7ead-4672-baf9-0a6dca3eb48f" providerId="ADAL" clId="{032EA365-7484-4E78-BA74-CF63A5A2E92D}" dt="2025-04-09T14:56:35" v="4904" actId="478"/>
          <ac:picMkLst>
            <pc:docMk/>
            <pc:sldMk cId="1661219897" sldId="282"/>
            <ac:picMk id="9" creationId="{27EC0FBF-9397-6C61-D883-5F081EEB6C0E}"/>
          </ac:picMkLst>
        </pc:picChg>
      </pc:sldChg>
      <pc:sldMasterChg chg="modSp mod">
        <pc:chgData name="Penny, Stephen - FS, ID" userId="abf076f4-7ead-4672-baf9-0a6dca3eb48f" providerId="ADAL" clId="{032EA365-7484-4E78-BA74-CF63A5A2E92D}" dt="2025-04-08T20:42:02.653" v="23" actId="6549"/>
        <pc:sldMasterMkLst>
          <pc:docMk/>
          <pc:sldMasterMk cId="3220901224" sldId="2147483657"/>
        </pc:sldMasterMkLst>
        <pc:spChg chg="mod">
          <ac:chgData name="Penny, Stephen - FS, ID" userId="abf076f4-7ead-4672-baf9-0a6dca3eb48f" providerId="ADAL" clId="{032EA365-7484-4E78-BA74-CF63A5A2E92D}" dt="2025-04-08T20:42:02.653" v="23" actId="6549"/>
          <ac:spMkLst>
            <pc:docMk/>
            <pc:sldMasterMk cId="3220901224" sldId="2147483657"/>
            <ac:spMk id="7" creationId="{9E49D1B5-572C-A346-B6C2-4F0F7199935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144CA-7696-6442-86AF-B1B401AC5CE8}" type="datetimeFigureOut">
              <a:rPr lang="en-US" smtClean="0"/>
              <a:t>4/10/2025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5F705-7E90-DC46-B856-0FE050ABFCAC}" type="slidenum">
              <a:rPr lang="en-US" smtClean="0"/>
              <a:t>‹#›</a:t>
            </a:fld>
            <a:endParaRPr lang="en-US"/>
          </a:p>
        </p:txBody>
      </p:sp>
    </p:spTree>
    <p:extLst>
      <p:ext uri="{BB962C8B-B14F-4D97-AF65-F5344CB8AC3E}">
        <p14:creationId xmlns:p14="http://schemas.microsoft.com/office/powerpoint/2010/main" val="132132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9BEEDF83-7AEA-7A4B-82F7-1B1480C6F2AE}"/>
              </a:ext>
            </a:extLst>
          </p:cNvPr>
          <p:cNvSpPr>
            <a:spLocks noGrp="1"/>
          </p:cNvSpPr>
          <p:nvPr>
            <p:ph type="body" sz="quarter" idx="13" hasCustomPrompt="1"/>
          </p:nvPr>
        </p:nvSpPr>
        <p:spPr>
          <a:xfrm>
            <a:off x="1371600" y="3429000"/>
            <a:ext cx="4046537" cy="660976"/>
          </a:xfrm>
          <a:prstGeom prst="rect">
            <a:avLst/>
          </a:prstGeom>
        </p:spPr>
        <p:txBody>
          <a:bodyPr>
            <a:noAutofit/>
          </a:bodyPr>
          <a:lstStyle>
            <a:lvl1pPr marL="0" indent="0" algn="l">
              <a:lnSpc>
                <a:spcPct val="100000"/>
              </a:lnSpc>
              <a:spcBef>
                <a:spcPts val="0"/>
              </a:spcBef>
              <a:spcAft>
                <a:spcPts val="0"/>
              </a:spcAft>
              <a:buFontTx/>
              <a:buNone/>
              <a:defRPr sz="900" b="1">
                <a:solidFill>
                  <a:schemeClr val="bg1"/>
                </a:solidFill>
                <a:latin typeface="Arial" panose="020B0604020202020204" pitchFamily="34" charset="0"/>
                <a:cs typeface="Arial" panose="020B0604020202020204" pitchFamily="34" charset="0"/>
              </a:defRPr>
            </a:lvl1pPr>
            <a:lvl2pPr marL="0" indent="0" algn="l">
              <a:lnSpc>
                <a:spcPct val="100000"/>
              </a:lnSpc>
              <a:spcBef>
                <a:spcPts val="0"/>
              </a:spcBef>
              <a:spcAft>
                <a:spcPts val="0"/>
              </a:spcAft>
              <a:buFontTx/>
              <a:buNone/>
              <a:defRPr sz="1000">
                <a:solidFill>
                  <a:srgbClr val="1E2F2E"/>
                </a:solidFill>
              </a:defRPr>
            </a:lvl2pPr>
            <a:lvl3pPr marL="0" indent="0" algn="l">
              <a:lnSpc>
                <a:spcPct val="100000"/>
              </a:lnSpc>
              <a:spcBef>
                <a:spcPts val="0"/>
              </a:spcBef>
              <a:spcAft>
                <a:spcPts val="0"/>
              </a:spcAft>
              <a:buFontTx/>
              <a:buNone/>
              <a:defRPr sz="1000">
                <a:solidFill>
                  <a:srgbClr val="1E2F2E"/>
                </a:solidFill>
              </a:defRPr>
            </a:lvl3pPr>
            <a:lvl4pPr marL="0" indent="0" algn="l">
              <a:lnSpc>
                <a:spcPct val="100000"/>
              </a:lnSpc>
              <a:spcBef>
                <a:spcPts val="0"/>
              </a:spcBef>
              <a:spcAft>
                <a:spcPts val="0"/>
              </a:spcAft>
              <a:buFontTx/>
              <a:buNone/>
              <a:defRPr sz="1000">
                <a:solidFill>
                  <a:srgbClr val="1E2F2E"/>
                </a:solidFill>
              </a:defRPr>
            </a:lvl4pPr>
            <a:lvl5pPr marL="0" indent="0" algn="l">
              <a:lnSpc>
                <a:spcPct val="100000"/>
              </a:lnSpc>
              <a:spcBef>
                <a:spcPts val="0"/>
              </a:spcBef>
              <a:spcAft>
                <a:spcPts val="0"/>
              </a:spcAft>
              <a:buFontTx/>
              <a:buNone/>
              <a:defRPr sz="1000">
                <a:solidFill>
                  <a:srgbClr val="1E2F2E"/>
                </a:solidFill>
              </a:defRPr>
            </a:lvl5pPr>
          </a:lstStyle>
          <a:p>
            <a:pPr lvl="0"/>
            <a:r>
              <a:rPr lang="en-US" dirty="0"/>
              <a:t>First, Last Name</a:t>
            </a:r>
          </a:p>
          <a:p>
            <a:pPr lvl="0"/>
            <a:r>
              <a:rPr lang="en-US" dirty="0"/>
              <a:t>Personal Program/Service Title, Program/Service Name, </a:t>
            </a:r>
          </a:p>
          <a:p>
            <a:pPr lvl="0"/>
            <a:r>
              <a:rPr lang="en-US" dirty="0"/>
              <a:t>000-000-0000</a:t>
            </a:r>
          </a:p>
          <a:p>
            <a:pPr lvl="0"/>
            <a:r>
              <a:rPr lang="en-US" dirty="0"/>
              <a:t>name@fs.fed.us</a:t>
            </a:r>
          </a:p>
        </p:txBody>
      </p:sp>
      <p:sp>
        <p:nvSpPr>
          <p:cNvPr id="8" name="Title 5">
            <a:extLst>
              <a:ext uri="{FF2B5EF4-FFF2-40B4-BE49-F238E27FC236}">
                <a16:creationId xmlns:a16="http://schemas.microsoft.com/office/drawing/2014/main" id="{FCED285A-92C4-E049-AFAE-846966798C60}"/>
              </a:ext>
            </a:extLst>
          </p:cNvPr>
          <p:cNvSpPr>
            <a:spLocks noGrp="1"/>
          </p:cNvSpPr>
          <p:nvPr>
            <p:ph type="title"/>
          </p:nvPr>
        </p:nvSpPr>
        <p:spPr>
          <a:xfrm>
            <a:off x="1362456" y="1371600"/>
            <a:ext cx="7152894" cy="830316"/>
          </a:xfrm>
          <a:prstGeom prst="rect">
            <a:avLst/>
          </a:prstGeom>
        </p:spPr>
        <p:txBody>
          <a:bodyPr anchor="ctr"/>
          <a:lstStyle>
            <a:lvl1pPr algn="l">
              <a:defRPr sz="3400" b="1"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4">
            <a:extLst>
              <a:ext uri="{FF2B5EF4-FFF2-40B4-BE49-F238E27FC236}">
                <a16:creationId xmlns:a16="http://schemas.microsoft.com/office/drawing/2014/main" id="{534C093F-1D41-274F-8F43-C86C0235EAAB}"/>
              </a:ext>
            </a:extLst>
          </p:cNvPr>
          <p:cNvSpPr>
            <a:spLocks noGrp="1"/>
          </p:cNvSpPr>
          <p:nvPr>
            <p:ph type="body" sz="quarter" idx="14" hasCustomPrompt="1"/>
          </p:nvPr>
        </p:nvSpPr>
        <p:spPr>
          <a:xfrm>
            <a:off x="1362456" y="2514600"/>
            <a:ext cx="4046537" cy="660976"/>
          </a:xfrm>
          <a:prstGeom prst="rect">
            <a:avLst/>
          </a:prstGeom>
        </p:spPr>
        <p:txBody>
          <a:bodyPr>
            <a:noAutofit/>
          </a:bodyPr>
          <a:lstStyle>
            <a:lvl1pPr marL="0" indent="0" algn="l">
              <a:lnSpc>
                <a:spcPct val="100000"/>
              </a:lnSpc>
              <a:spcBef>
                <a:spcPts val="0"/>
              </a:spcBef>
              <a:spcAft>
                <a:spcPts val="0"/>
              </a:spcAft>
              <a:buFontTx/>
              <a:buNone/>
              <a:defRPr sz="1600" b="0">
                <a:solidFill>
                  <a:schemeClr val="bg1"/>
                </a:solidFill>
                <a:latin typeface="Arial" panose="020B0604020202020204" pitchFamily="34" charset="0"/>
                <a:cs typeface="Arial" panose="020B0604020202020204" pitchFamily="34" charset="0"/>
              </a:defRPr>
            </a:lvl1pPr>
            <a:lvl2pPr marL="0" indent="0" algn="l">
              <a:lnSpc>
                <a:spcPct val="100000"/>
              </a:lnSpc>
              <a:spcBef>
                <a:spcPts val="0"/>
              </a:spcBef>
              <a:spcAft>
                <a:spcPts val="0"/>
              </a:spcAft>
              <a:buFontTx/>
              <a:buNone/>
              <a:defRPr sz="1000">
                <a:solidFill>
                  <a:srgbClr val="1E2F2E"/>
                </a:solidFill>
              </a:defRPr>
            </a:lvl2pPr>
            <a:lvl3pPr marL="0" indent="0" algn="l">
              <a:lnSpc>
                <a:spcPct val="100000"/>
              </a:lnSpc>
              <a:spcBef>
                <a:spcPts val="0"/>
              </a:spcBef>
              <a:spcAft>
                <a:spcPts val="0"/>
              </a:spcAft>
              <a:buFontTx/>
              <a:buNone/>
              <a:defRPr sz="1000">
                <a:solidFill>
                  <a:srgbClr val="1E2F2E"/>
                </a:solidFill>
              </a:defRPr>
            </a:lvl3pPr>
            <a:lvl4pPr marL="0" indent="0" algn="l">
              <a:lnSpc>
                <a:spcPct val="100000"/>
              </a:lnSpc>
              <a:spcBef>
                <a:spcPts val="0"/>
              </a:spcBef>
              <a:spcAft>
                <a:spcPts val="0"/>
              </a:spcAft>
              <a:buFontTx/>
              <a:buNone/>
              <a:defRPr sz="1000">
                <a:solidFill>
                  <a:srgbClr val="1E2F2E"/>
                </a:solidFill>
              </a:defRPr>
            </a:lvl4pPr>
            <a:lvl5pPr marL="0" indent="0" algn="l">
              <a:lnSpc>
                <a:spcPct val="100000"/>
              </a:lnSpc>
              <a:spcBef>
                <a:spcPts val="0"/>
              </a:spcBef>
              <a:spcAft>
                <a:spcPts val="0"/>
              </a:spcAft>
              <a:buFontTx/>
              <a:buNone/>
              <a:defRPr sz="1000">
                <a:solidFill>
                  <a:srgbClr val="1E2F2E"/>
                </a:solidFill>
              </a:defRPr>
            </a:lvl5pPr>
          </a:lstStyle>
          <a:p>
            <a:pPr lvl="0"/>
            <a:r>
              <a:rPr lang="en-US" dirty="0"/>
              <a:t>Subtitles help clarify</a:t>
            </a:r>
          </a:p>
        </p:txBody>
      </p:sp>
    </p:spTree>
    <p:extLst>
      <p:ext uri="{BB962C8B-B14F-4D97-AF65-F5344CB8AC3E}">
        <p14:creationId xmlns:p14="http://schemas.microsoft.com/office/powerpoint/2010/main" val="326384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BDD3E1"/>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1581872" y="3233006"/>
            <a:ext cx="5980259" cy="1500187"/>
          </a:xfrm>
          <a:prstGeom prst="rect">
            <a:avLst/>
          </a:prstGeom>
        </p:spPr>
        <p:txBody>
          <a:bodyPr anchor="t" anchorCtr="0"/>
          <a:lstStyle>
            <a:lvl1pPr marL="0" indent="0" algn="l">
              <a:buNone/>
              <a:defRPr sz="1500" baseline="0">
                <a:solidFill>
                  <a:srgbClr val="333F50"/>
                </a:solidFill>
                <a:latin typeface="Arial" panose="020B0604020202020204" pitchFamily="34" charset="0"/>
                <a:cs typeface="Arial" panose="020B0604020202020204" pitchFamily="34" charset="0"/>
              </a:defRPr>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US" dirty="0"/>
              <a:t>Serves as a visual aid to let your audience know </a:t>
            </a:r>
            <a:br>
              <a:rPr lang="en-US" dirty="0"/>
            </a:br>
            <a:r>
              <a:rPr lang="en-US" dirty="0"/>
              <a:t>you’re about to begin a new topic</a:t>
            </a:r>
          </a:p>
        </p:txBody>
      </p:sp>
      <p:sp>
        <p:nvSpPr>
          <p:cNvPr id="9" name="Text Placeholder 2"/>
          <p:cNvSpPr>
            <a:spLocks noGrp="1"/>
          </p:cNvSpPr>
          <p:nvPr>
            <p:ph type="body" idx="10" hasCustomPrompt="1"/>
          </p:nvPr>
        </p:nvSpPr>
        <p:spPr>
          <a:xfrm>
            <a:off x="1581872" y="1458409"/>
            <a:ext cx="5980259" cy="1500187"/>
          </a:xfrm>
          <a:prstGeom prst="rect">
            <a:avLst/>
          </a:prstGeom>
        </p:spPr>
        <p:txBody>
          <a:bodyPr anchor="t" anchorCtr="0"/>
          <a:lstStyle>
            <a:lvl1pPr marL="0" indent="0" algn="l">
              <a:buNone/>
              <a:defRPr sz="2400" b="1" baseline="0">
                <a:solidFill>
                  <a:srgbClr val="333F50"/>
                </a:solidFill>
                <a:latin typeface="Arial" panose="020B0604020202020204" pitchFamily="34" charset="0"/>
                <a:cs typeface="Arial" panose="020B0604020202020204" pitchFamily="34" charset="0"/>
              </a:defRPr>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r>
              <a:rPr lang="en-US" dirty="0"/>
              <a:t>TITLE SECTION TO DIVIDE AND ORGANIZE MULTIPLE TOPICS</a:t>
            </a:r>
          </a:p>
        </p:txBody>
      </p:sp>
    </p:spTree>
    <p:extLst>
      <p:ext uri="{BB962C8B-B14F-4D97-AF65-F5344CB8AC3E}">
        <p14:creationId xmlns:p14="http://schemas.microsoft.com/office/powerpoint/2010/main" val="280817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22CF929-8EC5-9147-88DF-88D1B07A116F}"/>
              </a:ext>
            </a:extLst>
          </p:cNvPr>
          <p:cNvSpPr>
            <a:spLocks noGrp="1"/>
          </p:cNvSpPr>
          <p:nvPr>
            <p:ph idx="1"/>
          </p:nvPr>
        </p:nvSpPr>
        <p:spPr>
          <a:xfrm>
            <a:off x="1143000" y="2514600"/>
            <a:ext cx="7454348" cy="3121668"/>
          </a:xfrm>
          <a:prstGeom prst="rect">
            <a:avLst/>
          </a:prstGeom>
        </p:spPr>
        <p:txBody>
          <a:bodyPr>
            <a:normAutofit/>
          </a:bodyPr>
          <a:lstStyle>
            <a:lvl1pPr marL="228600" indent="-228600">
              <a:buClr>
                <a:schemeClr val="bg1"/>
              </a:buClr>
              <a:buFont typeface="Wingdings" panose="05000000000000000000" pitchFamily="2" charset="2"/>
              <a:buChar char="§"/>
              <a:defRPr sz="2400" b="1">
                <a:solidFill>
                  <a:schemeClr val="bg1"/>
                </a:solidFill>
                <a:latin typeface="Arial" panose="020B0604020202020204" pitchFamily="34" charset="0"/>
                <a:cs typeface="Arial" panose="020B0604020202020204" pitchFamily="34" charset="0"/>
              </a:defRPr>
            </a:lvl1pPr>
            <a:lvl2pPr marL="457200" indent="-228600">
              <a:buClr>
                <a:schemeClr val="bg1"/>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685800" indent="-228600">
              <a:buClr>
                <a:schemeClr val="bg1"/>
              </a:buClr>
              <a:buSzPct val="100000"/>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3pPr>
            <a:lvl4pPr marL="914400" indent="-228600">
              <a:buClr>
                <a:schemeClr val="bg1"/>
              </a:buClr>
              <a:buSzPct val="100000"/>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4pPr>
            <a:lvl5pPr marL="1143000" indent="-228600">
              <a:buClr>
                <a:schemeClr val="bg1"/>
              </a:buClr>
              <a:buSzPct val="100000"/>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5">
            <a:extLst>
              <a:ext uri="{FF2B5EF4-FFF2-40B4-BE49-F238E27FC236}">
                <a16:creationId xmlns:a16="http://schemas.microsoft.com/office/drawing/2014/main" id="{929F2DC4-FCDD-F342-8429-F5C95EC21249}"/>
              </a:ext>
            </a:extLst>
          </p:cNvPr>
          <p:cNvSpPr>
            <a:spLocks noGrp="1"/>
          </p:cNvSpPr>
          <p:nvPr>
            <p:ph type="title"/>
          </p:nvPr>
        </p:nvSpPr>
        <p:spPr>
          <a:xfrm>
            <a:off x="1143000" y="1371600"/>
            <a:ext cx="7454347" cy="830316"/>
          </a:xfrm>
          <a:prstGeom prst="rect">
            <a:avLst/>
          </a:prstGeom>
        </p:spPr>
        <p:txBody>
          <a:bodyPr anchor="ctr"/>
          <a:lstStyle>
            <a:lvl1pPr algn="l">
              <a:defRPr sz="3400" b="1"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7461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040017B-47B6-6C48-B14B-F1AD3D168A6A}"/>
              </a:ext>
            </a:extLst>
          </p:cNvPr>
          <p:cNvSpPr>
            <a:spLocks noGrp="1"/>
          </p:cNvSpPr>
          <p:nvPr>
            <p:ph idx="11"/>
          </p:nvPr>
        </p:nvSpPr>
        <p:spPr>
          <a:xfrm>
            <a:off x="4937760" y="2514600"/>
            <a:ext cx="3520440" cy="3657600"/>
          </a:xfrm>
          <a:prstGeom prst="rect">
            <a:avLst/>
          </a:prstGeom>
        </p:spPr>
        <p:txBody>
          <a:bodyPr>
            <a:normAutofit/>
          </a:bodyPr>
          <a:lstStyle>
            <a:lvl1pPr marL="457200" indent="-457200">
              <a:buClr>
                <a:schemeClr val="bg1"/>
              </a:buClr>
              <a:buFont typeface="Wingdings" panose="05000000000000000000" pitchFamily="2" charset="2"/>
              <a:buChar char="§"/>
              <a:defRPr sz="3200" b="1">
                <a:solidFill>
                  <a:schemeClr val="bg1"/>
                </a:solidFill>
                <a:latin typeface="Arial" panose="020B0604020202020204" pitchFamily="34" charset="0"/>
                <a:cs typeface="Arial" panose="020B0604020202020204" pitchFamily="34" charset="0"/>
              </a:defRPr>
            </a:lvl1pPr>
            <a:lvl2pPr marL="914400" indent="-457200">
              <a:buClr>
                <a:schemeClr val="bg1"/>
              </a:buClr>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2pPr>
            <a:lvl3pPr marL="1371600" indent="-457200">
              <a:buClr>
                <a:schemeClr val="bg1"/>
              </a:buClr>
              <a:buSzPct val="100000"/>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3pPr>
            <a:lvl4pPr marL="1828800" indent="-457200">
              <a:buClr>
                <a:schemeClr val="bg1"/>
              </a:buClr>
              <a:buSzPct val="100000"/>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4pPr>
            <a:lvl5pPr marL="2286000" indent="-457200">
              <a:buClr>
                <a:schemeClr val="bg1"/>
              </a:buClr>
              <a:buSzPct val="100000"/>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4921F9DC-AEB2-CE46-AD21-39FF85166E09}"/>
              </a:ext>
            </a:extLst>
          </p:cNvPr>
          <p:cNvSpPr>
            <a:spLocks noGrp="1"/>
          </p:cNvSpPr>
          <p:nvPr>
            <p:ph idx="12"/>
          </p:nvPr>
        </p:nvSpPr>
        <p:spPr>
          <a:xfrm>
            <a:off x="1143000" y="2514600"/>
            <a:ext cx="3520440" cy="3657600"/>
          </a:xfrm>
          <a:prstGeom prst="rect">
            <a:avLst/>
          </a:prstGeom>
        </p:spPr>
        <p:txBody>
          <a:bodyPr>
            <a:normAutofit/>
          </a:bodyPr>
          <a:lstStyle>
            <a:lvl1pPr marL="457200" indent="-457200">
              <a:buClr>
                <a:schemeClr val="bg1"/>
              </a:buClr>
              <a:buFont typeface="Wingdings" panose="05000000000000000000" pitchFamily="2" charset="2"/>
              <a:buChar char="§"/>
              <a:defRPr sz="3200" b="1">
                <a:solidFill>
                  <a:schemeClr val="bg1"/>
                </a:solidFill>
                <a:latin typeface="Arial" panose="020B0604020202020204" pitchFamily="34" charset="0"/>
                <a:cs typeface="Arial" panose="020B0604020202020204" pitchFamily="34" charset="0"/>
              </a:defRPr>
            </a:lvl1pPr>
            <a:lvl2pPr marL="914400" indent="-457200">
              <a:buClr>
                <a:schemeClr val="bg1"/>
              </a:buClr>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2pPr>
            <a:lvl3pPr marL="1371600" indent="-457200">
              <a:buClr>
                <a:schemeClr val="bg1"/>
              </a:buClr>
              <a:buSzPct val="100000"/>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3pPr>
            <a:lvl4pPr marL="1828800" indent="-457200">
              <a:buClr>
                <a:schemeClr val="bg1"/>
              </a:buClr>
              <a:buSzPct val="100000"/>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4pPr>
            <a:lvl5pPr marL="2286000" indent="-457200">
              <a:buClr>
                <a:schemeClr val="bg1"/>
              </a:buClr>
              <a:buSzPct val="100000"/>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5">
            <a:extLst>
              <a:ext uri="{FF2B5EF4-FFF2-40B4-BE49-F238E27FC236}">
                <a16:creationId xmlns:a16="http://schemas.microsoft.com/office/drawing/2014/main" id="{24E084C7-DD3A-5541-A190-9C34E09230FC}"/>
              </a:ext>
            </a:extLst>
          </p:cNvPr>
          <p:cNvSpPr>
            <a:spLocks noGrp="1"/>
          </p:cNvSpPr>
          <p:nvPr>
            <p:ph type="title"/>
          </p:nvPr>
        </p:nvSpPr>
        <p:spPr>
          <a:xfrm>
            <a:off x="1143000" y="1371600"/>
            <a:ext cx="7315200" cy="830316"/>
          </a:xfrm>
          <a:prstGeom prst="rect">
            <a:avLst/>
          </a:prstGeom>
        </p:spPr>
        <p:txBody>
          <a:bodyPr anchor="ctr"/>
          <a:lstStyle>
            <a:lvl1pPr algn="l">
              <a:defRPr sz="3400" b="1"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2511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921F9DC-AEB2-CE46-AD21-39FF85166E09}"/>
              </a:ext>
            </a:extLst>
          </p:cNvPr>
          <p:cNvSpPr>
            <a:spLocks noGrp="1"/>
          </p:cNvSpPr>
          <p:nvPr>
            <p:ph idx="12"/>
          </p:nvPr>
        </p:nvSpPr>
        <p:spPr>
          <a:xfrm>
            <a:off x="1143000" y="2514600"/>
            <a:ext cx="3520440" cy="3657600"/>
          </a:xfrm>
          <a:prstGeom prst="rect">
            <a:avLst/>
          </a:prstGeom>
        </p:spPr>
        <p:txBody>
          <a:bodyPr>
            <a:normAutofit/>
          </a:bodyPr>
          <a:lstStyle>
            <a:lvl1pPr marL="457200" indent="-457200">
              <a:buClr>
                <a:schemeClr val="bg1"/>
              </a:buClr>
              <a:buFont typeface="Wingdings" panose="05000000000000000000" pitchFamily="2" charset="2"/>
              <a:buChar char="§"/>
              <a:defRPr sz="3200" b="1">
                <a:solidFill>
                  <a:schemeClr val="bg1"/>
                </a:solidFill>
                <a:latin typeface="Arial" panose="020B0604020202020204" pitchFamily="34" charset="0"/>
                <a:cs typeface="Arial" panose="020B0604020202020204" pitchFamily="34" charset="0"/>
              </a:defRPr>
            </a:lvl1pPr>
            <a:lvl2pPr marL="914400" indent="-457200">
              <a:buClr>
                <a:schemeClr val="bg1"/>
              </a:buClr>
              <a:buFont typeface="Arial" panose="020B0604020202020204" pitchFamily="34" charset="0"/>
              <a:buChar char="•"/>
              <a:defRPr sz="2800">
                <a:solidFill>
                  <a:schemeClr val="bg1"/>
                </a:solidFill>
                <a:latin typeface="Arial" panose="020B0604020202020204" pitchFamily="34" charset="0"/>
                <a:cs typeface="Arial" panose="020B0604020202020204" pitchFamily="34" charset="0"/>
              </a:defRPr>
            </a:lvl2pPr>
            <a:lvl3pPr marL="1371600" indent="-457200">
              <a:buClr>
                <a:schemeClr val="bg1"/>
              </a:buClr>
              <a:buSzPct val="100000"/>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3pPr>
            <a:lvl4pPr marL="1828800" indent="-457200">
              <a:buClr>
                <a:schemeClr val="bg1"/>
              </a:buClr>
              <a:buSzPct val="100000"/>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4pPr>
            <a:lvl5pPr marL="2286000" indent="-457200">
              <a:buClr>
                <a:schemeClr val="bg1"/>
              </a:buClr>
              <a:buSzPct val="100000"/>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5">
            <a:extLst>
              <a:ext uri="{FF2B5EF4-FFF2-40B4-BE49-F238E27FC236}">
                <a16:creationId xmlns:a16="http://schemas.microsoft.com/office/drawing/2014/main" id="{24E084C7-DD3A-5541-A190-9C34E09230FC}"/>
              </a:ext>
            </a:extLst>
          </p:cNvPr>
          <p:cNvSpPr>
            <a:spLocks noGrp="1"/>
          </p:cNvSpPr>
          <p:nvPr>
            <p:ph type="title"/>
          </p:nvPr>
        </p:nvSpPr>
        <p:spPr>
          <a:xfrm>
            <a:off x="1143000" y="1371600"/>
            <a:ext cx="7315200" cy="830316"/>
          </a:xfrm>
          <a:prstGeom prst="rect">
            <a:avLst/>
          </a:prstGeom>
        </p:spPr>
        <p:txBody>
          <a:bodyPr anchor="ctr"/>
          <a:lstStyle>
            <a:lvl1pPr algn="l">
              <a:buClr>
                <a:schemeClr val="bg1"/>
              </a:buClr>
              <a:defRPr sz="3400" b="1"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Picture Placeholder 10">
            <a:extLst>
              <a:ext uri="{FF2B5EF4-FFF2-40B4-BE49-F238E27FC236}">
                <a16:creationId xmlns:a16="http://schemas.microsoft.com/office/drawing/2014/main" id="{9B590DEA-ADAC-C948-90D4-9061C30E4C66}"/>
              </a:ext>
            </a:extLst>
          </p:cNvPr>
          <p:cNvSpPr>
            <a:spLocks noGrp="1"/>
          </p:cNvSpPr>
          <p:nvPr>
            <p:ph type="pic" sz="quarter" idx="13"/>
          </p:nvPr>
        </p:nvSpPr>
        <p:spPr>
          <a:xfrm>
            <a:off x="4949824" y="2514600"/>
            <a:ext cx="3520440" cy="3657600"/>
          </a:xfrm>
          <a:prstGeom prst="rect">
            <a:avLst/>
          </a:prstGeom>
        </p:spPr>
        <p:txBody>
          <a:bodyPr/>
          <a:lstStyle>
            <a:lvl1pPr>
              <a:buClr>
                <a:schemeClr val="bg1"/>
              </a:buClr>
              <a:defRPr>
                <a:solidFill>
                  <a:schemeClr val="bg1"/>
                </a:solidFill>
              </a:defRPr>
            </a:lvl1pPr>
          </a:lstStyle>
          <a:p>
            <a:endParaRPr lang="en-US"/>
          </a:p>
        </p:txBody>
      </p:sp>
    </p:spTree>
    <p:extLst>
      <p:ext uri="{BB962C8B-B14F-4D97-AF65-F5344CB8AC3E}">
        <p14:creationId xmlns:p14="http://schemas.microsoft.com/office/powerpoint/2010/main" val="175834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lumns">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24E084C7-DD3A-5541-A190-9C34E09230FC}"/>
              </a:ext>
            </a:extLst>
          </p:cNvPr>
          <p:cNvSpPr>
            <a:spLocks noGrp="1"/>
          </p:cNvSpPr>
          <p:nvPr>
            <p:ph type="title"/>
          </p:nvPr>
        </p:nvSpPr>
        <p:spPr>
          <a:xfrm>
            <a:off x="1143000" y="1371600"/>
            <a:ext cx="7315200" cy="830316"/>
          </a:xfrm>
          <a:prstGeom prst="rect">
            <a:avLst/>
          </a:prstGeom>
        </p:spPr>
        <p:txBody>
          <a:bodyPr anchor="ctr"/>
          <a:lstStyle>
            <a:lvl1pPr algn="l">
              <a:defRPr sz="3400" b="1"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Picture Placeholder 10">
            <a:extLst>
              <a:ext uri="{FF2B5EF4-FFF2-40B4-BE49-F238E27FC236}">
                <a16:creationId xmlns:a16="http://schemas.microsoft.com/office/drawing/2014/main" id="{9B590DEA-ADAC-C948-90D4-9061C30E4C66}"/>
              </a:ext>
            </a:extLst>
          </p:cNvPr>
          <p:cNvSpPr>
            <a:spLocks noGrp="1"/>
          </p:cNvSpPr>
          <p:nvPr>
            <p:ph type="pic" sz="quarter" idx="13"/>
          </p:nvPr>
        </p:nvSpPr>
        <p:spPr>
          <a:xfrm>
            <a:off x="1143000" y="2514600"/>
            <a:ext cx="7327264" cy="3657600"/>
          </a:xfrm>
          <a:prstGeom prst="rect">
            <a:avLst/>
          </a:prstGeo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17653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lumn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B590DEA-ADAC-C948-90D4-9061C30E4C66}"/>
              </a:ext>
            </a:extLst>
          </p:cNvPr>
          <p:cNvSpPr>
            <a:spLocks noGrp="1"/>
          </p:cNvSpPr>
          <p:nvPr>
            <p:ph type="pic" sz="quarter" idx="13"/>
          </p:nvPr>
        </p:nvSpPr>
        <p:spPr>
          <a:xfrm>
            <a:off x="1143000" y="1252330"/>
            <a:ext cx="7327264" cy="4919870"/>
          </a:xfrm>
          <a:prstGeom prst="rect">
            <a:avLst/>
          </a:prstGeo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53272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1" y="2514600"/>
            <a:ext cx="7320056" cy="3121668"/>
          </a:xfrm>
          <a:prstGeom prst="rect">
            <a:avLst/>
          </a:prstGeom>
        </p:spPr>
        <p:txBody>
          <a:bodyPr>
            <a:normAutofit/>
          </a:bodyPr>
          <a:lstStyle>
            <a:lvl1pPr marL="171446" indent="-171446">
              <a:buClr>
                <a:schemeClr val="bg1"/>
              </a:buClr>
              <a:buFont typeface="Wingdings" panose="05000000000000000000" pitchFamily="2" charset="2"/>
              <a:buChar char="§"/>
              <a:defRPr sz="1800" b="1">
                <a:solidFill>
                  <a:schemeClr val="bg1"/>
                </a:solidFill>
                <a:latin typeface="Arial" panose="020B0604020202020204" pitchFamily="34" charset="0"/>
                <a:cs typeface="Arial" panose="020B0604020202020204" pitchFamily="34" charset="0"/>
              </a:defRPr>
            </a:lvl1pPr>
            <a:lvl2pPr marL="342892" indent="-171446">
              <a:buClr>
                <a:schemeClr val="bg1"/>
              </a:buClr>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14337" indent="-171446">
              <a:buClr>
                <a:schemeClr val="bg1"/>
              </a:buClr>
              <a:buSzPct val="100000"/>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3pPr>
            <a:lvl4pPr marL="685783" indent="-171446">
              <a:buClr>
                <a:schemeClr val="bg1"/>
              </a:buClr>
              <a:buSzPct val="100000"/>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4pPr>
            <a:lvl5pPr marL="857228" indent="-171446">
              <a:buClr>
                <a:schemeClr val="bg1"/>
              </a:buClr>
              <a:buSzPct val="100000"/>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5">
            <a:extLst>
              <a:ext uri="{FF2B5EF4-FFF2-40B4-BE49-F238E27FC236}">
                <a16:creationId xmlns:a16="http://schemas.microsoft.com/office/drawing/2014/main" id="{133136D6-E707-0042-B56E-E313534BF551}"/>
              </a:ext>
            </a:extLst>
          </p:cNvPr>
          <p:cNvSpPr>
            <a:spLocks noGrp="1"/>
          </p:cNvSpPr>
          <p:nvPr>
            <p:ph type="title"/>
          </p:nvPr>
        </p:nvSpPr>
        <p:spPr>
          <a:xfrm>
            <a:off x="1028701" y="1371600"/>
            <a:ext cx="7320056" cy="830316"/>
          </a:xfrm>
          <a:prstGeom prst="rect">
            <a:avLst/>
          </a:prstGeom>
        </p:spPr>
        <p:txBody>
          <a:bodyPr anchor="ctr"/>
          <a:lstStyle>
            <a:lvl1pPr algn="l">
              <a:buClr>
                <a:schemeClr val="bg1"/>
              </a:buClr>
              <a:defRPr sz="2550" b="1"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47452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8B6A3FD-95C0-8344-8245-DA2F59DFDF6F}"/>
              </a:ext>
            </a:extLst>
          </p:cNvPr>
          <p:cNvSpPr>
            <a:spLocks noGrp="1"/>
          </p:cNvSpPr>
          <p:nvPr>
            <p:ph idx="11"/>
          </p:nvPr>
        </p:nvSpPr>
        <p:spPr>
          <a:xfrm>
            <a:off x="1028701" y="2514600"/>
            <a:ext cx="3484604" cy="3657600"/>
          </a:xfrm>
          <a:prstGeom prst="rect">
            <a:avLst/>
          </a:prstGeom>
        </p:spPr>
        <p:txBody>
          <a:bodyPr>
            <a:normAutofit/>
          </a:bodyPr>
          <a:lstStyle>
            <a:lvl1pPr marL="342892" indent="-342892">
              <a:buClr>
                <a:schemeClr val="bg1"/>
              </a:buClr>
              <a:buFont typeface="Wingdings" panose="05000000000000000000" pitchFamily="2" charset="2"/>
              <a:buChar char="§"/>
              <a:defRPr sz="2400" b="1">
                <a:solidFill>
                  <a:schemeClr val="bg1"/>
                </a:solidFill>
                <a:latin typeface="Arial" panose="020B0604020202020204" pitchFamily="34" charset="0"/>
                <a:cs typeface="Arial" panose="020B0604020202020204" pitchFamily="34" charset="0"/>
              </a:defRPr>
            </a:lvl1pPr>
            <a:lvl2pPr marL="685783" indent="-342892">
              <a:buClr>
                <a:schemeClr val="bg1"/>
              </a:buClr>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2pPr>
            <a:lvl3pPr marL="1028675" indent="-342892">
              <a:buClr>
                <a:schemeClr val="bg1"/>
              </a:buClr>
              <a:buSzPct val="100000"/>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3pPr>
            <a:lvl4pPr marL="1371566" indent="-342892">
              <a:buClr>
                <a:schemeClr val="bg1"/>
              </a:buClr>
              <a:buSzPct val="100000"/>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4pPr>
            <a:lvl5pPr marL="1714457" indent="-342892">
              <a:buClr>
                <a:schemeClr val="bg1"/>
              </a:buClr>
              <a:buSzPct val="100000"/>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6C7C62B7-AD26-F048-8DB3-6E471980BA61}"/>
              </a:ext>
            </a:extLst>
          </p:cNvPr>
          <p:cNvSpPr>
            <a:spLocks noGrp="1"/>
          </p:cNvSpPr>
          <p:nvPr>
            <p:ph idx="12"/>
          </p:nvPr>
        </p:nvSpPr>
        <p:spPr>
          <a:xfrm>
            <a:off x="4778239" y="2514600"/>
            <a:ext cx="3484604" cy="3657600"/>
          </a:xfrm>
          <a:prstGeom prst="rect">
            <a:avLst/>
          </a:prstGeom>
        </p:spPr>
        <p:txBody>
          <a:bodyPr>
            <a:normAutofit/>
          </a:bodyPr>
          <a:lstStyle>
            <a:lvl1pPr marL="342892" indent="-342892">
              <a:buClr>
                <a:schemeClr val="bg1"/>
              </a:buClr>
              <a:buFont typeface="Wingdings" panose="05000000000000000000" pitchFamily="2" charset="2"/>
              <a:buChar char="§"/>
              <a:defRPr sz="2400" b="1">
                <a:solidFill>
                  <a:schemeClr val="bg1"/>
                </a:solidFill>
                <a:latin typeface="Arial" panose="020B0604020202020204" pitchFamily="34" charset="0"/>
                <a:cs typeface="Arial" panose="020B0604020202020204" pitchFamily="34" charset="0"/>
              </a:defRPr>
            </a:lvl1pPr>
            <a:lvl2pPr marL="685783" indent="-342892">
              <a:buClr>
                <a:schemeClr val="bg1"/>
              </a:buClr>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2pPr>
            <a:lvl3pPr marL="1028675" indent="-342892">
              <a:buClr>
                <a:schemeClr val="bg1"/>
              </a:buClr>
              <a:buSzPct val="100000"/>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3pPr>
            <a:lvl4pPr marL="1371566" indent="-342892">
              <a:buClr>
                <a:schemeClr val="bg1"/>
              </a:buClr>
              <a:buSzPct val="100000"/>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4pPr>
            <a:lvl5pPr marL="1714457" indent="-342892">
              <a:buClr>
                <a:schemeClr val="bg1"/>
              </a:buClr>
              <a:buSzPct val="100000"/>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5">
            <a:extLst>
              <a:ext uri="{FF2B5EF4-FFF2-40B4-BE49-F238E27FC236}">
                <a16:creationId xmlns:a16="http://schemas.microsoft.com/office/drawing/2014/main" id="{1E133C60-B9AB-1446-8B27-BBA01D850C18}"/>
              </a:ext>
            </a:extLst>
          </p:cNvPr>
          <p:cNvSpPr>
            <a:spLocks noGrp="1"/>
          </p:cNvSpPr>
          <p:nvPr>
            <p:ph type="title"/>
          </p:nvPr>
        </p:nvSpPr>
        <p:spPr>
          <a:xfrm>
            <a:off x="1028701" y="1371600"/>
            <a:ext cx="7320056" cy="830316"/>
          </a:xfrm>
          <a:prstGeom prst="rect">
            <a:avLst/>
          </a:prstGeom>
        </p:spPr>
        <p:txBody>
          <a:bodyPr anchor="ctr"/>
          <a:lstStyle>
            <a:lvl1pPr algn="l">
              <a:buClr>
                <a:schemeClr val="bg1"/>
              </a:buClr>
              <a:defRPr sz="2550" b="1"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6192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1C289AFB-B09C-884E-BF47-A0A076B5358F}"/>
              </a:ext>
            </a:extLst>
          </p:cNvPr>
          <p:cNvSpPr>
            <a:spLocks noGrp="1"/>
          </p:cNvSpPr>
          <p:nvPr>
            <p:ph type="title"/>
          </p:nvPr>
        </p:nvSpPr>
        <p:spPr>
          <a:xfrm>
            <a:off x="1028701" y="1371600"/>
            <a:ext cx="7320056" cy="830316"/>
          </a:xfrm>
          <a:prstGeom prst="rect">
            <a:avLst/>
          </a:prstGeom>
        </p:spPr>
        <p:txBody>
          <a:bodyPr anchor="ctr"/>
          <a:lstStyle>
            <a:lvl1pPr algn="l">
              <a:buClr>
                <a:schemeClr val="bg1"/>
              </a:buClr>
              <a:defRPr sz="2550" b="1"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BA552C1C-C894-A540-9151-66661F5421FB}"/>
              </a:ext>
            </a:extLst>
          </p:cNvPr>
          <p:cNvSpPr>
            <a:spLocks noGrp="1"/>
          </p:cNvSpPr>
          <p:nvPr>
            <p:ph idx="11"/>
          </p:nvPr>
        </p:nvSpPr>
        <p:spPr>
          <a:xfrm>
            <a:off x="1028701" y="2514600"/>
            <a:ext cx="3484604" cy="3657600"/>
          </a:xfrm>
          <a:prstGeom prst="rect">
            <a:avLst/>
          </a:prstGeom>
        </p:spPr>
        <p:txBody>
          <a:bodyPr>
            <a:normAutofit/>
          </a:bodyPr>
          <a:lstStyle>
            <a:lvl1pPr marL="342892" indent="-342892">
              <a:buClr>
                <a:schemeClr val="bg1"/>
              </a:buClr>
              <a:buFont typeface="Wingdings" panose="05000000000000000000" pitchFamily="2" charset="2"/>
              <a:buChar char="§"/>
              <a:defRPr sz="2400" b="1">
                <a:solidFill>
                  <a:schemeClr val="bg1"/>
                </a:solidFill>
                <a:latin typeface="Arial" panose="020B0604020202020204" pitchFamily="34" charset="0"/>
                <a:cs typeface="Arial" panose="020B0604020202020204" pitchFamily="34" charset="0"/>
              </a:defRPr>
            </a:lvl1pPr>
            <a:lvl2pPr marL="685783" indent="-342892">
              <a:buClr>
                <a:schemeClr val="bg1"/>
              </a:buClr>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2pPr>
            <a:lvl3pPr marL="1028675" indent="-342892">
              <a:buClr>
                <a:schemeClr val="bg1"/>
              </a:buClr>
              <a:buSzPct val="100000"/>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3pPr>
            <a:lvl4pPr marL="1371566" indent="-342892">
              <a:buClr>
                <a:schemeClr val="bg1"/>
              </a:buClr>
              <a:buSzPct val="100000"/>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4pPr>
            <a:lvl5pPr marL="1714457" indent="-342892">
              <a:buClr>
                <a:schemeClr val="bg1"/>
              </a:buClr>
              <a:buSzPct val="100000"/>
              <a:buFont typeface="Arial" panose="020B0604020202020204" pitchFamily="34" charset="0"/>
              <a:buChar char="•"/>
              <a:defRPr sz="1800"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8D110588-7A65-4847-82E7-65B6F3339EFC}"/>
              </a:ext>
            </a:extLst>
          </p:cNvPr>
          <p:cNvSpPr>
            <a:spLocks noGrp="1"/>
          </p:cNvSpPr>
          <p:nvPr>
            <p:ph type="pic" sz="quarter" idx="12"/>
          </p:nvPr>
        </p:nvSpPr>
        <p:spPr>
          <a:xfrm>
            <a:off x="4791076" y="2514600"/>
            <a:ext cx="3557588" cy="3657600"/>
          </a:xfrm>
          <a:prstGeom prst="rect">
            <a:avLst/>
          </a:prstGeom>
        </p:spPr>
        <p:txBody>
          <a:bodyPr/>
          <a:lstStyle>
            <a:lvl1pPr>
              <a:buClr>
                <a:schemeClr val="bg1"/>
              </a:buClr>
              <a:defRPr>
                <a:solidFill>
                  <a:schemeClr val="bg1"/>
                </a:solidFill>
              </a:defRPr>
            </a:lvl1pPr>
          </a:lstStyle>
          <a:p>
            <a:endParaRPr lang="en-US"/>
          </a:p>
        </p:txBody>
      </p:sp>
    </p:spTree>
    <p:extLst>
      <p:ext uri="{BB962C8B-B14F-4D97-AF65-F5344CB8AC3E}">
        <p14:creationId xmlns:p14="http://schemas.microsoft.com/office/powerpoint/2010/main" val="2528729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9E49D1B5-572C-A346-B6C2-4F0F71999350}"/>
              </a:ext>
            </a:extLst>
          </p:cNvPr>
          <p:cNvSpPr>
            <a:spLocks noGrp="1"/>
          </p:cNvSpPr>
          <p:nvPr userDrawn="1"/>
        </p:nvSpPr>
        <p:spPr>
          <a:xfrm>
            <a:off x="1143000" y="6559908"/>
            <a:ext cx="7315200" cy="218574"/>
          </a:xfrm>
          <a:prstGeom prst="rect">
            <a:avLst/>
          </a:prstGeom>
          <a:noFill/>
        </p:spPr>
        <p:txBody>
          <a:bodyPr lIns="0" tIns="3429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0" indent="0">
              <a:buNone/>
              <a:tabLst>
                <a:tab pos="7317486" algn="r"/>
              </a:tabLst>
            </a:pPr>
            <a:r>
              <a:rPr lang="en-US" sz="1050" dirty="0">
                <a:solidFill>
                  <a:schemeClr val="bg1"/>
                </a:solidFill>
              </a:rPr>
              <a:t>2025 Infrared Interpreter Refresher	</a:t>
            </a:r>
            <a:endParaRPr lang="en-US" sz="1050" b="0" i="1" baseline="0" dirty="0">
              <a:solidFill>
                <a:schemeClr val="bg1"/>
              </a:solidFill>
            </a:endParaRPr>
          </a:p>
        </p:txBody>
      </p:sp>
      <p:cxnSp>
        <p:nvCxnSpPr>
          <p:cNvPr id="8" name="Straight Connector 7">
            <a:extLst>
              <a:ext uri="{FF2B5EF4-FFF2-40B4-BE49-F238E27FC236}">
                <a16:creationId xmlns:a16="http://schemas.microsoft.com/office/drawing/2014/main" id="{808A5D80-D54E-4648-84D4-99BA204C2385}"/>
              </a:ext>
            </a:extLst>
          </p:cNvPr>
          <p:cNvCxnSpPr>
            <a:cxnSpLocks/>
          </p:cNvCxnSpPr>
          <p:nvPr userDrawn="1"/>
        </p:nvCxnSpPr>
        <p:spPr>
          <a:xfrm>
            <a:off x="1143000" y="6559908"/>
            <a:ext cx="73152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24044C-F63E-1948-87AF-0514F604B555}"/>
              </a:ext>
            </a:extLst>
          </p:cNvPr>
          <p:cNvCxnSpPr>
            <a:cxnSpLocks/>
          </p:cNvCxnSpPr>
          <p:nvPr userDrawn="1"/>
        </p:nvCxnSpPr>
        <p:spPr>
          <a:xfrm>
            <a:off x="1143000" y="635710"/>
            <a:ext cx="73152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grass, tree, outdoor, plant&#10;&#10;Description automatically generated">
            <a:extLst>
              <a:ext uri="{FF2B5EF4-FFF2-40B4-BE49-F238E27FC236}">
                <a16:creationId xmlns:a16="http://schemas.microsoft.com/office/drawing/2014/main" id="{5AFB4DF5-9F38-3846-B329-E03C9A95AB5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838200" cy="6858000"/>
          </a:xfrm>
          <a:prstGeom prst="rect">
            <a:avLst/>
          </a:prstGeom>
        </p:spPr>
      </p:pic>
      <p:sp>
        <p:nvSpPr>
          <p:cNvPr id="12" name="TextBox 11">
            <a:extLst>
              <a:ext uri="{FF2B5EF4-FFF2-40B4-BE49-F238E27FC236}">
                <a16:creationId xmlns:a16="http://schemas.microsoft.com/office/drawing/2014/main" id="{8A30529B-EA9C-E04F-A3B9-DA2E20878534}"/>
              </a:ext>
            </a:extLst>
          </p:cNvPr>
          <p:cNvSpPr txBox="1"/>
          <p:nvPr userDrawn="1"/>
        </p:nvSpPr>
        <p:spPr>
          <a:xfrm>
            <a:off x="-655983" y="1411357"/>
            <a:ext cx="184731" cy="369332"/>
          </a:xfrm>
          <a:prstGeom prst="rect">
            <a:avLst/>
          </a:prstGeom>
          <a:noFill/>
        </p:spPr>
        <p:txBody>
          <a:bodyPr wrap="none" rtlCol="0">
            <a:spAutoFit/>
          </a:bodyPr>
          <a:lstStyle/>
          <a:p>
            <a:endParaRPr lang="en-US" dirty="0"/>
          </a:p>
        </p:txBody>
      </p:sp>
      <p:pic>
        <p:nvPicPr>
          <p:cNvPr id="3" name="Picture 2" descr="A plane in the air&#10;&#10;Description automatically generated">
            <a:extLst>
              <a:ext uri="{FF2B5EF4-FFF2-40B4-BE49-F238E27FC236}">
                <a16:creationId xmlns:a16="http://schemas.microsoft.com/office/drawing/2014/main" id="{7493D7E1-B7A5-C9E2-D6B7-42A5631D3ED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81027" y="79518"/>
            <a:ext cx="777173" cy="505162"/>
          </a:xfrm>
          <a:prstGeom prst="rect">
            <a:avLst/>
          </a:prstGeom>
        </p:spPr>
      </p:pic>
      <p:sp>
        <p:nvSpPr>
          <p:cNvPr id="5" name="Text Placeholder 4">
            <a:extLst>
              <a:ext uri="{FF2B5EF4-FFF2-40B4-BE49-F238E27FC236}">
                <a16:creationId xmlns:a16="http://schemas.microsoft.com/office/drawing/2014/main" id="{8D89DE9D-8F22-6793-B3F3-0772351B495A}"/>
              </a:ext>
            </a:extLst>
          </p:cNvPr>
          <p:cNvSpPr>
            <a:spLocks noGrp="1"/>
          </p:cNvSpPr>
          <p:nvPr userDrawn="1"/>
        </p:nvSpPr>
        <p:spPr>
          <a:xfrm>
            <a:off x="1143000" y="179630"/>
            <a:ext cx="7315200" cy="318687"/>
          </a:xfrm>
          <a:prstGeom prst="rect">
            <a:avLst/>
          </a:prstGeom>
          <a:noFill/>
        </p:spPr>
        <p:txBody>
          <a:bodyPr lIns="0" tIns="3429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0" indent="0">
              <a:buNone/>
              <a:tabLst>
                <a:tab pos="7317486" algn="r"/>
              </a:tabLst>
            </a:pPr>
            <a:r>
              <a:rPr lang="en-US" sz="2400" dirty="0">
                <a:solidFill>
                  <a:schemeClr val="bg1"/>
                </a:solidFill>
              </a:rPr>
              <a:t>National Infrared Operations</a:t>
            </a:r>
            <a:r>
              <a:rPr lang="en-US" sz="1050" dirty="0">
                <a:solidFill>
                  <a:schemeClr val="bg1"/>
                </a:solidFill>
              </a:rPr>
              <a:t>	</a:t>
            </a:r>
            <a:endParaRPr lang="en-US" sz="1050" b="0" i="1" baseline="0" dirty="0">
              <a:solidFill>
                <a:schemeClr val="bg1"/>
              </a:solidFill>
            </a:endParaRPr>
          </a:p>
        </p:txBody>
      </p:sp>
    </p:spTree>
    <p:extLst>
      <p:ext uri="{BB962C8B-B14F-4D97-AF65-F5344CB8AC3E}">
        <p14:creationId xmlns:p14="http://schemas.microsoft.com/office/powerpoint/2010/main" val="322090122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70" r:id="rId3"/>
    <p:sldLayoutId id="2147483660" r:id="rId4"/>
    <p:sldLayoutId id="2147483671" r:id="rId5"/>
    <p:sldLayoutId id="2147483672" r:id="rId6"/>
    <p:sldLayoutId id="2147483650" r:id="rId7"/>
    <p:sldLayoutId id="2147483654" r:id="rId8"/>
    <p:sldLayoutId id="2147483656" r:id="rId9"/>
    <p:sldLayoutId id="214748365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irenet365.sharepoint.com/:f:/r/sites/National_IAA/Shared%20Documents/IRIN_NIROPS%20Channel/IRIN%20Tools%20and%20Utilities?csf=1&amp;web=1&amp;e=qJZKo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ro.arcgis.com/en/pro-app/latest/help/editing/create-a-feature-template.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Download and use of the IRIN Template</a:t>
            </a:r>
          </a:p>
        </p:txBody>
      </p:sp>
      <p:sp>
        <p:nvSpPr>
          <p:cNvPr id="7" name="Text Placeholder 6">
            <a:extLst>
              <a:ext uri="{FF2B5EF4-FFF2-40B4-BE49-F238E27FC236}">
                <a16:creationId xmlns:a16="http://schemas.microsoft.com/office/drawing/2014/main" id="{C71A8470-E9AB-F34E-AE09-7E89C7281775}"/>
              </a:ext>
            </a:extLst>
          </p:cNvPr>
          <p:cNvSpPr>
            <a:spLocks noGrp="1"/>
          </p:cNvSpPr>
          <p:nvPr>
            <p:ph type="body" sz="quarter" idx="14"/>
          </p:nvPr>
        </p:nvSpPr>
        <p:spPr>
          <a:xfrm>
            <a:off x="1362456" y="2514600"/>
            <a:ext cx="6892026" cy="1247008"/>
          </a:xfrm>
        </p:spPr>
        <p:txBody>
          <a:bodyPr/>
          <a:lstStyle/>
          <a:p>
            <a:r>
              <a:rPr lang="en-US" sz="1600" dirty="0"/>
              <a:t>The template is a zip file containing the folder structure, project and other files for use on incidents is in Tools and Utilities folder in the IRIN_NIROPS Channel of the National IAA Team </a:t>
            </a:r>
            <a:endParaRPr lang="en-US" sz="1200" u="sng" dirty="0">
              <a:solidFill>
                <a:srgbClr val="0070C0"/>
              </a:solidFill>
              <a:effectLst/>
              <a:latin typeface="Calibri" panose="020F0502020204030204" pitchFamily="34" charset="0"/>
              <a:ea typeface="Calibri" panose="020F0502020204030204" pitchFamily="34" charset="0"/>
            </a:endParaRPr>
          </a:p>
          <a:p>
            <a:endParaRPr lang="en-US" sz="1200" u="sng" dirty="0">
              <a:solidFill>
                <a:srgbClr val="0070C0"/>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dirty="0"/>
              <a:t>Its use is not mandatory but it available as a tool to help IRINs managing incidents</a:t>
            </a:r>
          </a:p>
          <a:p>
            <a:endParaRPr lang="en-US" sz="1200" dirty="0">
              <a:solidFill>
                <a:srgbClr val="0070C0"/>
              </a:solidFill>
              <a:effectLst/>
              <a:latin typeface="Calibri" panose="020F0502020204030204" pitchFamily="34" charset="0"/>
              <a:ea typeface="Calibri" panose="020F0502020204030204" pitchFamily="34" charset="0"/>
            </a:endParaRPr>
          </a:p>
          <a:p>
            <a:endParaRPr lang="en-US" dirty="0"/>
          </a:p>
        </p:txBody>
      </p:sp>
      <p:sp>
        <p:nvSpPr>
          <p:cNvPr id="6" name="Text Placeholder 5"/>
          <p:cNvSpPr>
            <a:spLocks noGrp="1"/>
          </p:cNvSpPr>
          <p:nvPr>
            <p:ph type="body" sz="quarter" idx="13"/>
          </p:nvPr>
        </p:nvSpPr>
        <p:spPr>
          <a:xfrm>
            <a:off x="1343981" y="5155912"/>
            <a:ext cx="4046537" cy="660976"/>
          </a:xfrm>
        </p:spPr>
        <p:txBody>
          <a:bodyPr/>
          <a:lstStyle/>
          <a:p>
            <a:pPr lvl="0"/>
            <a:r>
              <a:rPr lang="en-US" dirty="0"/>
              <a:t>Steve Penny</a:t>
            </a:r>
          </a:p>
          <a:p>
            <a:pPr lvl="0"/>
            <a:r>
              <a:rPr lang="en-US" dirty="0"/>
              <a:t>USFS Region 4, Remote Sensing Analyst</a:t>
            </a:r>
          </a:p>
          <a:p>
            <a:pPr lvl="0"/>
            <a:r>
              <a:rPr lang="en-US" dirty="0"/>
              <a:t>208-315-3729</a:t>
            </a:r>
          </a:p>
          <a:p>
            <a:pPr lvl="0"/>
            <a:r>
              <a:rPr lang="en-US" dirty="0"/>
              <a:t>stephen.penny@usda.gov</a:t>
            </a:r>
          </a:p>
        </p:txBody>
      </p:sp>
      <p:sp>
        <p:nvSpPr>
          <p:cNvPr id="2" name="Rectangle 1">
            <a:extLst>
              <a:ext uri="{FF2B5EF4-FFF2-40B4-BE49-F238E27FC236}">
                <a16:creationId xmlns:a16="http://schemas.microsoft.com/office/drawing/2014/main" id="{4C67C09D-56AE-9F2B-E237-E12864B7D63E}"/>
              </a:ext>
            </a:extLst>
          </p:cNvPr>
          <p:cNvSpPr>
            <a:spLocks noChangeArrowheads="1"/>
          </p:cNvSpPr>
          <p:nvPr/>
        </p:nvSpPr>
        <p:spPr bwMode="auto">
          <a:xfrm>
            <a:off x="4615336" y="31375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a:rPr>
              <a:t>IRIN Tools and Utilities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7531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8416-58ED-1C5D-61E8-83D662E34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9764D-C14E-B8B0-BC00-A735A936ABC3}"/>
              </a:ext>
            </a:extLst>
          </p:cNvPr>
          <p:cNvSpPr>
            <a:spLocks noGrp="1"/>
          </p:cNvSpPr>
          <p:nvPr>
            <p:ph type="title"/>
          </p:nvPr>
        </p:nvSpPr>
        <p:spPr>
          <a:xfrm>
            <a:off x="1072997" y="785879"/>
            <a:ext cx="7772400" cy="802484"/>
          </a:xfrm>
        </p:spPr>
        <p:txBody>
          <a:bodyPr/>
          <a:lstStyle/>
          <a:p>
            <a:r>
              <a:rPr lang="en-US" dirty="0"/>
              <a:t>Feature Templates</a:t>
            </a:r>
          </a:p>
        </p:txBody>
      </p:sp>
      <p:sp>
        <p:nvSpPr>
          <p:cNvPr id="3" name="Content Placeholder 2">
            <a:extLst>
              <a:ext uri="{FF2B5EF4-FFF2-40B4-BE49-F238E27FC236}">
                <a16:creationId xmlns:a16="http://schemas.microsoft.com/office/drawing/2014/main" id="{1C9EA8A9-12AE-C79A-083C-C132EAEA1D61}"/>
              </a:ext>
            </a:extLst>
          </p:cNvPr>
          <p:cNvSpPr>
            <a:spLocks noGrp="1"/>
          </p:cNvSpPr>
          <p:nvPr>
            <p:ph idx="1"/>
          </p:nvPr>
        </p:nvSpPr>
        <p:spPr>
          <a:xfrm>
            <a:off x="538019" y="1768840"/>
            <a:ext cx="7772400" cy="4792443"/>
          </a:xfrm>
        </p:spPr>
        <p:txBody>
          <a:bodyPr/>
          <a:lstStyle/>
          <a:p>
            <a:pPr eaLnBrk="1" hangingPunct="1"/>
            <a:endParaRPr lang="en-US" sz="1600" dirty="0"/>
          </a:p>
          <a:p>
            <a:pPr marL="0" indent="0" eaLnBrk="1" hangingPunct="1">
              <a:buNone/>
            </a:pPr>
            <a:endParaRPr lang="en-US" sz="2400" dirty="0"/>
          </a:p>
        </p:txBody>
      </p:sp>
      <p:sp>
        <p:nvSpPr>
          <p:cNvPr id="4" name="TextBox 3">
            <a:extLst>
              <a:ext uri="{FF2B5EF4-FFF2-40B4-BE49-F238E27FC236}">
                <a16:creationId xmlns:a16="http://schemas.microsoft.com/office/drawing/2014/main" id="{1FCB746E-4227-22B7-172D-2B40472F3525}"/>
              </a:ext>
            </a:extLst>
          </p:cNvPr>
          <p:cNvSpPr txBox="1"/>
          <p:nvPr/>
        </p:nvSpPr>
        <p:spPr>
          <a:xfrm>
            <a:off x="1174389" y="1424315"/>
            <a:ext cx="7431592" cy="2516073"/>
          </a:xfrm>
          <a:prstGeom prst="rect">
            <a:avLst/>
          </a:prstGeom>
          <a:solidFill>
            <a:schemeClr val="tx2"/>
          </a:solidFill>
        </p:spPr>
        <p:txBody>
          <a:bodyPr wrap="square" rtlCol="0">
            <a:spAutoFit/>
          </a:bodyPr>
          <a:lstStyle/>
          <a:p>
            <a:r>
              <a:rPr lang="en-US" sz="1550" dirty="0">
                <a:solidFill>
                  <a:schemeClr val="bg1"/>
                </a:solidFill>
              </a:rPr>
              <a:t>Go to the Create Features tab – click on the manage templates in upper right-hand corner. Select the point feature class and both symbols in the box below with shift click. Click Properties, fill in the information. Time is in UTC. Click OK. Do the same for the </a:t>
            </a:r>
            <a:r>
              <a:rPr lang="en-US" sz="1550" dirty="0" err="1">
                <a:solidFill>
                  <a:schemeClr val="bg1"/>
                </a:solidFill>
              </a:rPr>
              <a:t>IR_Polygon</a:t>
            </a:r>
            <a:r>
              <a:rPr lang="en-US" sz="1550" dirty="0">
                <a:solidFill>
                  <a:schemeClr val="bg1"/>
                </a:solidFill>
              </a:rPr>
              <a:t>, IR Heat Perimeter Map Method will generally be IR Image Interpretation except for the IR Heat Perimeter which is defaulted to Mixed Methods unless it is known that it is entirely image interpretation. Feature Status is </a:t>
            </a:r>
            <a:r>
              <a:rPr lang="en-US" b="1" dirty="0">
                <a:solidFill>
                  <a:schemeClr val="bg1"/>
                </a:solidFill>
              </a:rPr>
              <a:t>Proposed.</a:t>
            </a:r>
            <a:r>
              <a:rPr lang="en-US" sz="1550" dirty="0">
                <a:solidFill>
                  <a:schemeClr val="bg1"/>
                </a:solidFill>
              </a:rPr>
              <a:t> Approved is not used in any IRIN or GISS workflow and a source of confusion. It is a good idea to discuss this with the GISSs and SITL because the GISSS workflow does use this field as a filter in Event Polygon and Event Point and data feeds into other public and non-public products depending on the attribute.</a:t>
            </a:r>
            <a:endParaRPr lang="en-US" sz="1550" b="1" dirty="0">
              <a:solidFill>
                <a:schemeClr val="bg1"/>
              </a:solidFill>
            </a:endParaRPr>
          </a:p>
        </p:txBody>
      </p:sp>
      <p:pic>
        <p:nvPicPr>
          <p:cNvPr id="5" name="Picture 4">
            <a:extLst>
              <a:ext uri="{FF2B5EF4-FFF2-40B4-BE49-F238E27FC236}">
                <a16:creationId xmlns:a16="http://schemas.microsoft.com/office/drawing/2014/main" id="{A05C658E-656B-B0DE-B0B2-CA85C9D51FD0}"/>
              </a:ext>
            </a:extLst>
          </p:cNvPr>
          <p:cNvPicPr>
            <a:picLocks noChangeAspect="1"/>
          </p:cNvPicPr>
          <p:nvPr/>
        </p:nvPicPr>
        <p:blipFill>
          <a:blip r:embed="rId2"/>
          <a:stretch>
            <a:fillRect/>
          </a:stretch>
        </p:blipFill>
        <p:spPr>
          <a:xfrm>
            <a:off x="1654303" y="4006665"/>
            <a:ext cx="6381080" cy="2415906"/>
          </a:xfrm>
          <a:prstGeom prst="rect">
            <a:avLst/>
          </a:prstGeom>
        </p:spPr>
      </p:pic>
    </p:spTree>
    <p:extLst>
      <p:ext uri="{BB962C8B-B14F-4D97-AF65-F5344CB8AC3E}">
        <p14:creationId xmlns:p14="http://schemas.microsoft.com/office/powerpoint/2010/main" val="11734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CA4BE-AE7B-E1B4-9DB8-8D33A6149E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FDB0C-C6D9-C264-E8B1-C610E54B2961}"/>
              </a:ext>
            </a:extLst>
          </p:cNvPr>
          <p:cNvSpPr>
            <a:spLocks noGrp="1"/>
          </p:cNvSpPr>
          <p:nvPr>
            <p:ph type="title"/>
          </p:nvPr>
        </p:nvSpPr>
        <p:spPr>
          <a:xfrm>
            <a:off x="1133221" y="947694"/>
            <a:ext cx="7345196" cy="701963"/>
          </a:xfrm>
        </p:spPr>
        <p:txBody>
          <a:bodyPr/>
          <a:lstStyle/>
          <a:p>
            <a:r>
              <a:rPr lang="en-US" sz="3600" dirty="0"/>
              <a:t>Using the IRIN Template</a:t>
            </a:r>
          </a:p>
        </p:txBody>
      </p:sp>
      <p:sp>
        <p:nvSpPr>
          <p:cNvPr id="3" name="Content Placeholder 2">
            <a:extLst>
              <a:ext uri="{FF2B5EF4-FFF2-40B4-BE49-F238E27FC236}">
                <a16:creationId xmlns:a16="http://schemas.microsoft.com/office/drawing/2014/main" id="{691BABFB-8044-7E0B-B03D-0EB10440F746}"/>
              </a:ext>
            </a:extLst>
          </p:cNvPr>
          <p:cNvSpPr>
            <a:spLocks noGrp="1"/>
          </p:cNvSpPr>
          <p:nvPr>
            <p:ph idx="1"/>
          </p:nvPr>
        </p:nvSpPr>
        <p:spPr>
          <a:xfrm>
            <a:off x="979667" y="1649657"/>
            <a:ext cx="8107217" cy="4892965"/>
          </a:xfrm>
        </p:spPr>
        <p:txBody>
          <a:bodyPr/>
          <a:lstStyle/>
          <a:p>
            <a:pPr marL="0" indent="0" eaLnBrk="1" hangingPunct="1">
              <a:buNone/>
            </a:pPr>
            <a:r>
              <a:rPr lang="en-US" sz="2400" dirty="0"/>
              <a:t>    Enter time Point Date Time</a:t>
            </a:r>
          </a:p>
          <a:p>
            <a:pPr marL="0" indent="0" eaLnBrk="1" hangingPunct="1">
              <a:buNone/>
            </a:pPr>
            <a:r>
              <a:rPr lang="en-US" sz="2400" dirty="0"/>
              <a:t>    in UTC</a:t>
            </a:r>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a:p>
            <a:pPr marL="0" indent="0" eaLnBrk="1" hangingPunct="1">
              <a:buNone/>
            </a:pPr>
            <a:r>
              <a:rPr lang="en-US" sz="2400" dirty="0"/>
              <a:t>     Use brackets { } for IRWIN ID</a:t>
            </a:r>
          </a:p>
          <a:p>
            <a:pPr marL="0" indent="0" eaLnBrk="1" hangingPunct="1">
              <a:buNone/>
            </a:pPr>
            <a:r>
              <a:rPr lang="en-US" sz="2400" dirty="0"/>
              <a:t>     Copy from the Date/Time from the IR Checklis</a:t>
            </a:r>
            <a:r>
              <a:rPr lang="en-US" dirty="0"/>
              <a:t>t</a:t>
            </a:r>
          </a:p>
          <a:p>
            <a:pPr marL="0" indent="0" eaLnBrk="1" hangingPunct="1">
              <a:buNone/>
            </a:pPr>
            <a:r>
              <a:rPr lang="en-US" dirty="0"/>
              <a:t>     Spreadsheet into the feature template</a:t>
            </a:r>
            <a:endParaRPr lang="en-US" sz="2400" dirty="0"/>
          </a:p>
          <a:p>
            <a:pPr marL="0" indent="0" eaLnBrk="1" hangingPunct="1">
              <a:buNone/>
            </a:pPr>
            <a:endParaRPr lang="en-US" sz="2400" dirty="0"/>
          </a:p>
          <a:p>
            <a:pPr marL="0" indent="0" eaLnBrk="1" hangingPunct="1">
              <a:buNone/>
            </a:pPr>
            <a:endParaRPr lang="en-US" sz="2400" dirty="0"/>
          </a:p>
        </p:txBody>
      </p:sp>
      <p:pic>
        <p:nvPicPr>
          <p:cNvPr id="4" name="Picture 3">
            <a:extLst>
              <a:ext uri="{FF2B5EF4-FFF2-40B4-BE49-F238E27FC236}">
                <a16:creationId xmlns:a16="http://schemas.microsoft.com/office/drawing/2014/main" id="{5B4E0B12-0E53-A026-6ED4-AF37FF206D57}"/>
              </a:ext>
            </a:extLst>
          </p:cNvPr>
          <p:cNvPicPr>
            <a:picLocks noChangeAspect="1"/>
          </p:cNvPicPr>
          <p:nvPr/>
        </p:nvPicPr>
        <p:blipFill>
          <a:blip r:embed="rId2"/>
          <a:stretch>
            <a:fillRect/>
          </a:stretch>
        </p:blipFill>
        <p:spPr>
          <a:xfrm>
            <a:off x="1650349" y="2590337"/>
            <a:ext cx="4457143" cy="1123810"/>
          </a:xfrm>
          <a:prstGeom prst="rect">
            <a:avLst/>
          </a:prstGeom>
        </p:spPr>
      </p:pic>
    </p:spTree>
    <p:extLst>
      <p:ext uri="{BB962C8B-B14F-4D97-AF65-F5344CB8AC3E}">
        <p14:creationId xmlns:p14="http://schemas.microsoft.com/office/powerpoint/2010/main" val="90468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88953-2D81-AC07-E90C-F97A533CE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80EF6-A9FD-DDD2-198F-B6DB18EE0099}"/>
              </a:ext>
            </a:extLst>
          </p:cNvPr>
          <p:cNvSpPr>
            <a:spLocks noGrp="1"/>
          </p:cNvSpPr>
          <p:nvPr>
            <p:ph type="title"/>
          </p:nvPr>
        </p:nvSpPr>
        <p:spPr>
          <a:xfrm>
            <a:off x="1135200" y="731432"/>
            <a:ext cx="7312114" cy="862445"/>
          </a:xfrm>
        </p:spPr>
        <p:txBody>
          <a:bodyPr/>
          <a:lstStyle/>
          <a:p>
            <a:r>
              <a:rPr lang="en-US" sz="3000" dirty="0"/>
              <a:t>Copy the starting IR perimeter from the latest incident Daily fire Perimeter</a:t>
            </a:r>
          </a:p>
        </p:txBody>
      </p:sp>
      <p:sp>
        <p:nvSpPr>
          <p:cNvPr id="3" name="Content Placeholder 2">
            <a:extLst>
              <a:ext uri="{FF2B5EF4-FFF2-40B4-BE49-F238E27FC236}">
                <a16:creationId xmlns:a16="http://schemas.microsoft.com/office/drawing/2014/main" id="{FBFF1E67-AF58-2A99-8745-24171189AD3F}"/>
              </a:ext>
            </a:extLst>
          </p:cNvPr>
          <p:cNvSpPr>
            <a:spLocks noGrp="1"/>
          </p:cNvSpPr>
          <p:nvPr>
            <p:ph idx="1"/>
          </p:nvPr>
        </p:nvSpPr>
        <p:spPr>
          <a:xfrm>
            <a:off x="418098" y="2011768"/>
            <a:ext cx="7772400" cy="4114800"/>
          </a:xfrm>
        </p:spPr>
        <p:txBody>
          <a:bodyPr/>
          <a:lstStyle/>
          <a:p>
            <a:pPr marL="576263" marR="0" lvl="0" indent="-228600" algn="l" defTabSz="914400" rtl="0" eaLnBrk="1" fontAlgn="base" latinLnBrk="0" hangingPunct="1">
              <a:lnSpc>
                <a:spcPct val="100000"/>
              </a:lnSpc>
              <a:spcBef>
                <a:spcPct val="20000"/>
              </a:spcBef>
              <a:spcAft>
                <a:spcPct val="0"/>
              </a:spcAft>
              <a:buClr>
                <a:srgbClr val="376D6C"/>
              </a:buClr>
              <a:buSzPct val="80000"/>
              <a:buFont typeface="Wingdings" panose="05000000000000000000" pitchFamily="2" charset="2"/>
              <a:buChar char="v"/>
              <a:tabLst/>
              <a:defRPr/>
            </a:pPr>
            <a:endParaRPr kumimoji="0" lang="en-US" sz="1800" b="0" i="0" u="none" strike="noStrike" kern="0" cap="none" spc="0" normalizeH="0" baseline="0" noProof="0" dirty="0">
              <a:ln>
                <a:noFill/>
              </a:ln>
              <a:solidFill>
                <a:srgbClr val="000000"/>
              </a:solidFill>
              <a:effectLst/>
              <a:uLnTx/>
              <a:uFillTx/>
              <a:latin typeface="Arial"/>
            </a:endParaRPr>
          </a:p>
          <a:p>
            <a:pPr marL="976313" marR="0" lvl="1" indent="-228600" algn="l" defTabSz="914400" rtl="0" eaLnBrk="1" fontAlgn="base" latinLnBrk="0" hangingPunct="1">
              <a:lnSpc>
                <a:spcPct val="100000"/>
              </a:lnSpc>
              <a:spcBef>
                <a:spcPct val="20000"/>
              </a:spcBef>
              <a:spcAft>
                <a:spcPct val="0"/>
              </a:spcAft>
              <a:buClr>
                <a:srgbClr val="499EAF"/>
              </a:buClr>
              <a:buSzPct val="75000"/>
              <a:buFont typeface="Wingdings" panose="05000000000000000000" pitchFamily="2" charset="2"/>
              <a:buChar char="v"/>
              <a:tabLst/>
              <a:defRPr/>
            </a:pPr>
            <a:endParaRPr lang="en-US" sz="1800" dirty="0"/>
          </a:p>
          <a:p>
            <a:pPr marL="747713" lvl="1" indent="0" eaLnBrk="1" hangingPunct="1">
              <a:buNone/>
            </a:pPr>
            <a:endParaRPr lang="en-US" sz="1800" dirty="0"/>
          </a:p>
          <a:p>
            <a:pPr marL="976313" lvl="1" indent="-228600" eaLnBrk="1" hangingPunct="1">
              <a:buFont typeface="Wingdings" panose="05000000000000000000" pitchFamily="2" charset="2"/>
              <a:buChar char="v"/>
            </a:pPr>
            <a:endParaRPr lang="en-US" sz="1800" dirty="0"/>
          </a:p>
        </p:txBody>
      </p:sp>
      <p:sp>
        <p:nvSpPr>
          <p:cNvPr id="4" name="TextBox 3">
            <a:extLst>
              <a:ext uri="{FF2B5EF4-FFF2-40B4-BE49-F238E27FC236}">
                <a16:creationId xmlns:a16="http://schemas.microsoft.com/office/drawing/2014/main" id="{ACA51DC2-7498-91B7-A7D8-E4D99CD290BC}"/>
              </a:ext>
            </a:extLst>
          </p:cNvPr>
          <p:cNvSpPr txBox="1"/>
          <p:nvPr/>
        </p:nvSpPr>
        <p:spPr>
          <a:xfrm>
            <a:off x="1205356" y="1593877"/>
            <a:ext cx="7185976" cy="1323439"/>
          </a:xfrm>
          <a:prstGeom prst="rect">
            <a:avLst/>
          </a:prstGeom>
          <a:solidFill>
            <a:schemeClr val="tx2"/>
          </a:solidFill>
        </p:spPr>
        <p:txBody>
          <a:bodyPr wrap="square" rtlCol="0">
            <a:spAutoFit/>
          </a:bodyPr>
          <a:lstStyle/>
          <a:p>
            <a:r>
              <a:rPr lang="en-US" sz="2000" dirty="0">
                <a:solidFill>
                  <a:schemeClr val="bg1"/>
                </a:solidFill>
              </a:rPr>
              <a:t>Delete previous interpretation features. Ensure the IRIN Edit Service mobile geodatabase is editable and use Copy and Paste Special to replace the incident perimeter as a start for the IR Interpretation. Confirm with the incident that this is perimeter to use.</a:t>
            </a:r>
            <a:endParaRPr lang="en-US" sz="1800" dirty="0">
              <a:solidFill>
                <a:schemeClr val="bg1"/>
              </a:solidFill>
            </a:endParaRPr>
          </a:p>
        </p:txBody>
      </p:sp>
      <p:sp>
        <p:nvSpPr>
          <p:cNvPr id="5" name="TextBox 4">
            <a:extLst>
              <a:ext uri="{FF2B5EF4-FFF2-40B4-BE49-F238E27FC236}">
                <a16:creationId xmlns:a16="http://schemas.microsoft.com/office/drawing/2014/main" id="{4B45F0B4-B512-37D0-226D-2295C5854C1F}"/>
              </a:ext>
            </a:extLst>
          </p:cNvPr>
          <p:cNvSpPr txBox="1"/>
          <p:nvPr/>
        </p:nvSpPr>
        <p:spPr>
          <a:xfrm>
            <a:off x="1205356" y="3082356"/>
            <a:ext cx="2576051" cy="2708434"/>
          </a:xfrm>
          <a:prstGeom prst="rect">
            <a:avLst/>
          </a:prstGeom>
          <a:solidFill>
            <a:schemeClr val="tx2"/>
          </a:solidFill>
        </p:spPr>
        <p:txBody>
          <a:bodyPr wrap="square" rtlCol="0">
            <a:spAutoFit/>
          </a:bodyPr>
          <a:lstStyle/>
          <a:p>
            <a:r>
              <a:rPr lang="en-US" sz="1700" dirty="0">
                <a:solidFill>
                  <a:schemeClr val="bg1"/>
                </a:solidFill>
              </a:rPr>
              <a:t>Copy and paste and the target is the template or layer for the feature. Replace sketch also works in Create Feature, right click on the daily perimeter and choose replace sketch. Complete the interpretation. SYNC mobile gdb</a:t>
            </a:r>
          </a:p>
        </p:txBody>
      </p:sp>
      <p:pic>
        <p:nvPicPr>
          <p:cNvPr id="6" name="Picture 5">
            <a:extLst>
              <a:ext uri="{FF2B5EF4-FFF2-40B4-BE49-F238E27FC236}">
                <a16:creationId xmlns:a16="http://schemas.microsoft.com/office/drawing/2014/main" id="{7F21614D-6C74-7D76-F22D-14964B9339E0}"/>
              </a:ext>
            </a:extLst>
          </p:cNvPr>
          <p:cNvPicPr>
            <a:picLocks noChangeAspect="1"/>
          </p:cNvPicPr>
          <p:nvPr/>
        </p:nvPicPr>
        <p:blipFill>
          <a:blip r:embed="rId2"/>
          <a:stretch>
            <a:fillRect/>
          </a:stretch>
        </p:blipFill>
        <p:spPr>
          <a:xfrm>
            <a:off x="3914834" y="3085131"/>
            <a:ext cx="4514423" cy="3416320"/>
          </a:xfrm>
          <a:prstGeom prst="rect">
            <a:avLst/>
          </a:prstGeom>
        </p:spPr>
      </p:pic>
    </p:spTree>
    <p:extLst>
      <p:ext uri="{BB962C8B-B14F-4D97-AF65-F5344CB8AC3E}">
        <p14:creationId xmlns:p14="http://schemas.microsoft.com/office/powerpoint/2010/main" val="1076119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35157-9FE6-ECBD-DD08-919526541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DB5004-50CF-5B24-EE83-936D91DEEA2C}"/>
              </a:ext>
            </a:extLst>
          </p:cNvPr>
          <p:cNvSpPr>
            <a:spLocks noGrp="1"/>
          </p:cNvSpPr>
          <p:nvPr>
            <p:ph type="title"/>
          </p:nvPr>
        </p:nvSpPr>
        <p:spPr>
          <a:xfrm>
            <a:off x="1135201" y="814428"/>
            <a:ext cx="7772400" cy="862445"/>
          </a:xfrm>
        </p:spPr>
        <p:txBody>
          <a:bodyPr/>
          <a:lstStyle/>
          <a:p>
            <a:r>
              <a:rPr lang="en-US" sz="3000" dirty="0"/>
              <a:t>Copy the starting IR perimeter from the latest incident Daily fire Perimeter</a:t>
            </a:r>
          </a:p>
        </p:txBody>
      </p:sp>
      <p:sp>
        <p:nvSpPr>
          <p:cNvPr id="3" name="Content Placeholder 2">
            <a:extLst>
              <a:ext uri="{FF2B5EF4-FFF2-40B4-BE49-F238E27FC236}">
                <a16:creationId xmlns:a16="http://schemas.microsoft.com/office/drawing/2014/main" id="{1F709715-C69A-1149-8128-941DF418291B}"/>
              </a:ext>
            </a:extLst>
          </p:cNvPr>
          <p:cNvSpPr>
            <a:spLocks noGrp="1"/>
          </p:cNvSpPr>
          <p:nvPr>
            <p:ph idx="1"/>
          </p:nvPr>
        </p:nvSpPr>
        <p:spPr>
          <a:xfrm>
            <a:off x="418098" y="2011768"/>
            <a:ext cx="7772400" cy="4114800"/>
          </a:xfrm>
        </p:spPr>
        <p:txBody>
          <a:bodyPr/>
          <a:lstStyle/>
          <a:p>
            <a:pPr marL="576263" marR="0" lvl="0" indent="-228600" algn="l" defTabSz="914400" rtl="0" eaLnBrk="1" fontAlgn="base" latinLnBrk="0" hangingPunct="1">
              <a:lnSpc>
                <a:spcPct val="100000"/>
              </a:lnSpc>
              <a:spcBef>
                <a:spcPct val="20000"/>
              </a:spcBef>
              <a:spcAft>
                <a:spcPct val="0"/>
              </a:spcAft>
              <a:buClr>
                <a:srgbClr val="376D6C"/>
              </a:buClr>
              <a:buSzPct val="80000"/>
              <a:buFont typeface="Wingdings" panose="05000000000000000000" pitchFamily="2" charset="2"/>
              <a:buChar char="v"/>
              <a:tabLst/>
              <a:defRPr/>
            </a:pPr>
            <a:endParaRPr kumimoji="0" lang="en-US" sz="1800" b="0" i="0" u="none" strike="noStrike" kern="0" cap="none" spc="0" normalizeH="0" baseline="0" noProof="0" dirty="0">
              <a:ln>
                <a:noFill/>
              </a:ln>
              <a:solidFill>
                <a:srgbClr val="000000"/>
              </a:solidFill>
              <a:effectLst/>
              <a:uLnTx/>
              <a:uFillTx/>
              <a:latin typeface="Arial"/>
            </a:endParaRPr>
          </a:p>
          <a:p>
            <a:pPr marL="976313" marR="0" lvl="1" indent="-228600" algn="l" defTabSz="914400" rtl="0" eaLnBrk="1" fontAlgn="base" latinLnBrk="0" hangingPunct="1">
              <a:lnSpc>
                <a:spcPct val="100000"/>
              </a:lnSpc>
              <a:spcBef>
                <a:spcPct val="20000"/>
              </a:spcBef>
              <a:spcAft>
                <a:spcPct val="0"/>
              </a:spcAft>
              <a:buClr>
                <a:srgbClr val="499EAF"/>
              </a:buClr>
              <a:buSzPct val="75000"/>
              <a:buFont typeface="Wingdings" panose="05000000000000000000" pitchFamily="2" charset="2"/>
              <a:buChar char="v"/>
              <a:tabLst/>
              <a:defRPr/>
            </a:pPr>
            <a:endParaRPr lang="en-US" sz="1800" dirty="0"/>
          </a:p>
          <a:p>
            <a:pPr marL="747713" lvl="1" indent="0" eaLnBrk="1" hangingPunct="1">
              <a:buNone/>
            </a:pPr>
            <a:endParaRPr lang="en-US" sz="1800" dirty="0"/>
          </a:p>
          <a:p>
            <a:pPr marL="976313" lvl="1" indent="-228600" eaLnBrk="1" hangingPunct="1">
              <a:buFont typeface="Wingdings" panose="05000000000000000000" pitchFamily="2" charset="2"/>
              <a:buChar char="v"/>
            </a:pPr>
            <a:endParaRPr lang="en-US" sz="1800" dirty="0"/>
          </a:p>
        </p:txBody>
      </p:sp>
      <p:sp>
        <p:nvSpPr>
          <p:cNvPr id="4" name="TextBox 3">
            <a:extLst>
              <a:ext uri="{FF2B5EF4-FFF2-40B4-BE49-F238E27FC236}">
                <a16:creationId xmlns:a16="http://schemas.microsoft.com/office/drawing/2014/main" id="{C674DB1C-53FC-04EE-9A01-6A09F80C179E}"/>
              </a:ext>
            </a:extLst>
          </p:cNvPr>
          <p:cNvSpPr txBox="1"/>
          <p:nvPr/>
        </p:nvSpPr>
        <p:spPr>
          <a:xfrm>
            <a:off x="1211577" y="1676873"/>
            <a:ext cx="7385028" cy="1631216"/>
          </a:xfrm>
          <a:prstGeom prst="rect">
            <a:avLst/>
          </a:prstGeom>
          <a:solidFill>
            <a:schemeClr val="tx2"/>
          </a:solidFill>
        </p:spPr>
        <p:txBody>
          <a:bodyPr wrap="square" rtlCol="0">
            <a:spAutoFit/>
          </a:bodyPr>
          <a:lstStyle/>
          <a:p>
            <a:r>
              <a:rPr lang="en-US" sz="2000" dirty="0">
                <a:solidFill>
                  <a:schemeClr val="bg1"/>
                </a:solidFill>
              </a:rPr>
              <a:t>To ensure only the incident being interpreted is copied, make the Internal View Service (NIFS 2025) the only selectable layer, use select by polygon and select the fire polygon (or polygons for a complex). Reselect the incident Wildfire Daily Fire Perimeter feature(s) if other incidents are also selected.</a:t>
            </a:r>
            <a:endParaRPr lang="en-US" sz="1800" dirty="0">
              <a:solidFill>
                <a:schemeClr val="bg1"/>
              </a:solidFill>
            </a:endParaRPr>
          </a:p>
        </p:txBody>
      </p:sp>
      <p:pic>
        <p:nvPicPr>
          <p:cNvPr id="5" name="Picture 4">
            <a:extLst>
              <a:ext uri="{FF2B5EF4-FFF2-40B4-BE49-F238E27FC236}">
                <a16:creationId xmlns:a16="http://schemas.microsoft.com/office/drawing/2014/main" id="{FC4F5AD5-90A9-B33A-097D-A6958AB142AB}"/>
              </a:ext>
            </a:extLst>
          </p:cNvPr>
          <p:cNvPicPr>
            <a:picLocks noChangeAspect="1"/>
          </p:cNvPicPr>
          <p:nvPr/>
        </p:nvPicPr>
        <p:blipFill>
          <a:blip r:embed="rId2"/>
          <a:stretch>
            <a:fillRect/>
          </a:stretch>
        </p:blipFill>
        <p:spPr>
          <a:xfrm>
            <a:off x="2311967" y="3387451"/>
            <a:ext cx="5181759" cy="3021760"/>
          </a:xfrm>
          <a:prstGeom prst="rect">
            <a:avLst/>
          </a:prstGeom>
        </p:spPr>
      </p:pic>
    </p:spTree>
    <p:extLst>
      <p:ext uri="{BB962C8B-B14F-4D97-AF65-F5344CB8AC3E}">
        <p14:creationId xmlns:p14="http://schemas.microsoft.com/office/powerpoint/2010/main" val="395982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394BB-127E-02FE-4B86-5BC076090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0A44CF-4CAE-A9F8-C7FA-5AA4EF36B1A4}"/>
              </a:ext>
            </a:extLst>
          </p:cNvPr>
          <p:cNvSpPr>
            <a:spLocks noGrp="1"/>
          </p:cNvSpPr>
          <p:nvPr>
            <p:ph type="title"/>
          </p:nvPr>
        </p:nvSpPr>
        <p:spPr>
          <a:xfrm>
            <a:off x="1181280" y="873018"/>
            <a:ext cx="8244609" cy="701963"/>
          </a:xfrm>
        </p:spPr>
        <p:txBody>
          <a:bodyPr/>
          <a:lstStyle/>
          <a:p>
            <a:r>
              <a:rPr lang="en-US" sz="3600" dirty="0"/>
              <a:t>OPTIONAL IF TIME ALLOWS</a:t>
            </a:r>
            <a:br>
              <a:rPr lang="en-US" sz="3600" dirty="0"/>
            </a:br>
            <a:r>
              <a:rPr lang="en-US" sz="3600" dirty="0"/>
              <a:t>Using the Calculate Lat/Lon Tools</a:t>
            </a:r>
          </a:p>
        </p:txBody>
      </p:sp>
      <p:sp>
        <p:nvSpPr>
          <p:cNvPr id="3" name="Content Placeholder 2">
            <a:extLst>
              <a:ext uri="{FF2B5EF4-FFF2-40B4-BE49-F238E27FC236}">
                <a16:creationId xmlns:a16="http://schemas.microsoft.com/office/drawing/2014/main" id="{919AD4CD-D731-39C2-8B61-4956089D0DF8}"/>
              </a:ext>
            </a:extLst>
          </p:cNvPr>
          <p:cNvSpPr>
            <a:spLocks noGrp="1"/>
          </p:cNvSpPr>
          <p:nvPr>
            <p:ph idx="1"/>
          </p:nvPr>
        </p:nvSpPr>
        <p:spPr>
          <a:xfrm>
            <a:off x="1181280" y="1735494"/>
            <a:ext cx="1536227" cy="4781257"/>
          </a:xfrm>
        </p:spPr>
        <p:txBody>
          <a:bodyPr>
            <a:normAutofit fontScale="77500" lnSpcReduction="20000"/>
          </a:bodyPr>
          <a:lstStyle/>
          <a:p>
            <a:pPr marL="0" indent="0" eaLnBrk="1" hangingPunct="1">
              <a:buNone/>
            </a:pPr>
            <a:r>
              <a:rPr lang="en-US" sz="1800" dirty="0"/>
              <a:t>Use Calculate Field and click on the folder at the bottom and navigate to the tools folder</a:t>
            </a:r>
          </a:p>
          <a:p>
            <a:pPr marL="0" indent="0" eaLnBrk="1" hangingPunct="1">
              <a:buNone/>
            </a:pPr>
            <a:endParaRPr lang="en-US" sz="1800" dirty="0"/>
          </a:p>
          <a:p>
            <a:pPr marL="0" indent="0" eaLnBrk="1" hangingPunct="1">
              <a:buNone/>
            </a:pPr>
            <a:endParaRPr lang="en-US" sz="1800" dirty="0"/>
          </a:p>
          <a:p>
            <a:pPr marL="0" indent="0" eaLnBrk="1" hangingPunct="1">
              <a:buNone/>
            </a:pPr>
            <a:endParaRPr lang="en-US" sz="1800" dirty="0"/>
          </a:p>
          <a:p>
            <a:pPr marL="0" indent="0" eaLnBrk="1" hangingPunct="1">
              <a:buNone/>
            </a:pPr>
            <a:endParaRPr lang="en-US" sz="1800" dirty="0"/>
          </a:p>
          <a:p>
            <a:pPr marL="0" indent="0" eaLnBrk="1" hangingPunct="1">
              <a:buNone/>
            </a:pPr>
            <a:endParaRPr lang="en-US" sz="1800" dirty="0"/>
          </a:p>
          <a:p>
            <a:pPr marL="0" indent="0" eaLnBrk="1" hangingPunct="1">
              <a:buNone/>
            </a:pPr>
            <a:endParaRPr lang="en-US" sz="1800" dirty="0"/>
          </a:p>
          <a:p>
            <a:pPr marL="0" indent="0" eaLnBrk="1" hangingPunct="1">
              <a:buNone/>
            </a:pPr>
            <a:r>
              <a:rPr lang="en-US" sz="1800" dirty="0"/>
              <a:t>Or use the notebook included in the template. Select only points in your interpretation and run the notebook</a:t>
            </a:r>
          </a:p>
          <a:p>
            <a:pPr marL="0" indent="0" eaLnBrk="1" hangingPunct="1">
              <a:buNone/>
            </a:pPr>
            <a:endParaRPr lang="en-US" sz="2000" dirty="0"/>
          </a:p>
          <a:p>
            <a:pPr marL="0" indent="0" eaLnBrk="1" hangingPunct="1">
              <a:buNone/>
            </a:pPr>
            <a:r>
              <a:rPr lang="en-US" sz="2000" dirty="0"/>
              <a:t>                     </a:t>
            </a:r>
          </a:p>
        </p:txBody>
      </p:sp>
      <p:pic>
        <p:nvPicPr>
          <p:cNvPr id="4" name="Picture 3">
            <a:extLst>
              <a:ext uri="{FF2B5EF4-FFF2-40B4-BE49-F238E27FC236}">
                <a16:creationId xmlns:a16="http://schemas.microsoft.com/office/drawing/2014/main" id="{5F1043D3-887B-6D49-770B-9C0A72E819C7}"/>
              </a:ext>
            </a:extLst>
          </p:cNvPr>
          <p:cNvPicPr>
            <a:picLocks noChangeAspect="1"/>
          </p:cNvPicPr>
          <p:nvPr/>
        </p:nvPicPr>
        <p:blipFill>
          <a:blip r:embed="rId2"/>
          <a:stretch>
            <a:fillRect/>
          </a:stretch>
        </p:blipFill>
        <p:spPr>
          <a:xfrm>
            <a:off x="2797730" y="1816619"/>
            <a:ext cx="3759082" cy="2383901"/>
          </a:xfrm>
          <a:prstGeom prst="rect">
            <a:avLst/>
          </a:prstGeom>
        </p:spPr>
      </p:pic>
      <p:pic>
        <p:nvPicPr>
          <p:cNvPr id="6" name="Picture 5">
            <a:extLst>
              <a:ext uri="{FF2B5EF4-FFF2-40B4-BE49-F238E27FC236}">
                <a16:creationId xmlns:a16="http://schemas.microsoft.com/office/drawing/2014/main" id="{EA49005F-46D0-1E16-B7B6-8CEA6EDE84D8}"/>
              </a:ext>
            </a:extLst>
          </p:cNvPr>
          <p:cNvPicPr>
            <a:picLocks noChangeAspect="1"/>
          </p:cNvPicPr>
          <p:nvPr/>
        </p:nvPicPr>
        <p:blipFill>
          <a:blip r:embed="rId3"/>
          <a:stretch>
            <a:fillRect/>
          </a:stretch>
        </p:blipFill>
        <p:spPr>
          <a:xfrm>
            <a:off x="1274093" y="5817158"/>
            <a:ext cx="7258863" cy="420623"/>
          </a:xfrm>
          <a:prstGeom prst="rect">
            <a:avLst/>
          </a:prstGeom>
        </p:spPr>
      </p:pic>
    </p:spTree>
    <p:extLst>
      <p:ext uri="{BB962C8B-B14F-4D97-AF65-F5344CB8AC3E}">
        <p14:creationId xmlns:p14="http://schemas.microsoft.com/office/powerpoint/2010/main" val="2135744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2A353-E250-B86B-5AD1-2411FD040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4F46D-C677-0AF8-1F35-7C84B66550EE}"/>
              </a:ext>
            </a:extLst>
          </p:cNvPr>
          <p:cNvSpPr>
            <a:spLocks noGrp="1"/>
          </p:cNvSpPr>
          <p:nvPr>
            <p:ph type="title"/>
          </p:nvPr>
        </p:nvSpPr>
        <p:spPr>
          <a:xfrm>
            <a:off x="1145661" y="785964"/>
            <a:ext cx="7388739" cy="701963"/>
          </a:xfrm>
        </p:spPr>
        <p:txBody>
          <a:bodyPr/>
          <a:lstStyle/>
          <a:p>
            <a:r>
              <a:rPr lang="en-US" sz="3600" dirty="0"/>
              <a:t>Using the IRIN Template</a:t>
            </a:r>
          </a:p>
        </p:txBody>
      </p:sp>
      <p:sp>
        <p:nvSpPr>
          <p:cNvPr id="3" name="Content Placeholder 2">
            <a:extLst>
              <a:ext uri="{FF2B5EF4-FFF2-40B4-BE49-F238E27FC236}">
                <a16:creationId xmlns:a16="http://schemas.microsoft.com/office/drawing/2014/main" id="{8F324728-6E20-6390-B7B6-E467B0108611}"/>
              </a:ext>
            </a:extLst>
          </p:cNvPr>
          <p:cNvSpPr>
            <a:spLocks noGrp="1"/>
          </p:cNvSpPr>
          <p:nvPr>
            <p:ph idx="1"/>
          </p:nvPr>
        </p:nvSpPr>
        <p:spPr>
          <a:xfrm>
            <a:off x="1091634" y="1431943"/>
            <a:ext cx="6906705" cy="459061"/>
          </a:xfrm>
        </p:spPr>
        <p:txBody>
          <a:bodyPr/>
          <a:lstStyle/>
          <a:p>
            <a:pPr marL="0" indent="0" eaLnBrk="1" hangingPunct="1">
              <a:buNone/>
            </a:pPr>
            <a:r>
              <a:rPr lang="en-US" sz="2400" dirty="0"/>
              <a:t> The template has two maps and six layouts</a:t>
            </a:r>
          </a:p>
          <a:p>
            <a:pPr marL="0" indent="0" eaLnBrk="1" hangingPunct="1">
              <a:buNone/>
            </a:pPr>
            <a:endParaRPr lang="en-US" sz="2400" dirty="0"/>
          </a:p>
        </p:txBody>
      </p:sp>
      <p:sp>
        <p:nvSpPr>
          <p:cNvPr id="4" name="TextBox 3">
            <a:extLst>
              <a:ext uri="{FF2B5EF4-FFF2-40B4-BE49-F238E27FC236}">
                <a16:creationId xmlns:a16="http://schemas.microsoft.com/office/drawing/2014/main" id="{95EBE756-29D4-D98A-94D0-371DAF80D525}"/>
              </a:ext>
            </a:extLst>
          </p:cNvPr>
          <p:cNvSpPr txBox="1"/>
          <p:nvPr/>
        </p:nvSpPr>
        <p:spPr>
          <a:xfrm>
            <a:off x="1154945" y="2039250"/>
            <a:ext cx="6906706" cy="646331"/>
          </a:xfrm>
          <a:prstGeom prst="rect">
            <a:avLst/>
          </a:prstGeom>
          <a:solidFill>
            <a:schemeClr val="tx2"/>
          </a:solidFill>
        </p:spPr>
        <p:txBody>
          <a:bodyPr wrap="square" rtlCol="0">
            <a:spAutoFit/>
          </a:bodyPr>
          <a:lstStyle/>
          <a:p>
            <a:r>
              <a:rPr lang="en-US" sz="1800" dirty="0">
                <a:solidFill>
                  <a:schemeClr val="bg1"/>
                </a:solidFill>
              </a:rPr>
              <a:t>The Edit Map was designed to make any edits to the data. Customize the symbology that is best for editing.</a:t>
            </a:r>
          </a:p>
        </p:txBody>
      </p:sp>
      <p:sp>
        <p:nvSpPr>
          <p:cNvPr id="5" name="TextBox 4">
            <a:extLst>
              <a:ext uri="{FF2B5EF4-FFF2-40B4-BE49-F238E27FC236}">
                <a16:creationId xmlns:a16="http://schemas.microsoft.com/office/drawing/2014/main" id="{C521F2C0-F2E0-ED55-A359-42BF55873D4B}"/>
              </a:ext>
            </a:extLst>
          </p:cNvPr>
          <p:cNvSpPr txBox="1"/>
          <p:nvPr/>
        </p:nvSpPr>
        <p:spPr>
          <a:xfrm>
            <a:off x="1154946" y="2833827"/>
            <a:ext cx="6906706" cy="646331"/>
          </a:xfrm>
          <a:prstGeom prst="rect">
            <a:avLst/>
          </a:prstGeom>
          <a:solidFill>
            <a:schemeClr val="tx2"/>
          </a:solidFill>
        </p:spPr>
        <p:txBody>
          <a:bodyPr wrap="square" rtlCol="0">
            <a:spAutoFit/>
          </a:bodyPr>
          <a:lstStyle/>
          <a:p>
            <a:r>
              <a:rPr lang="en-US" sz="1800" dirty="0">
                <a:solidFill>
                  <a:schemeClr val="bg1"/>
                </a:solidFill>
              </a:rPr>
              <a:t>The Map Products Map was designed for the product export. Use a projected coordinate system.</a:t>
            </a:r>
          </a:p>
        </p:txBody>
      </p:sp>
    </p:spTree>
    <p:extLst>
      <p:ext uri="{BB962C8B-B14F-4D97-AF65-F5344CB8AC3E}">
        <p14:creationId xmlns:p14="http://schemas.microsoft.com/office/powerpoint/2010/main" val="418679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B498D-CE2B-D4DE-A46B-94B10FC74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9C749-373D-7F2F-5436-EA2BD35C086A}"/>
              </a:ext>
            </a:extLst>
          </p:cNvPr>
          <p:cNvSpPr>
            <a:spLocks noGrp="1"/>
          </p:cNvSpPr>
          <p:nvPr>
            <p:ph type="title"/>
          </p:nvPr>
        </p:nvSpPr>
        <p:spPr>
          <a:xfrm>
            <a:off x="1170542" y="723759"/>
            <a:ext cx="8244609" cy="701963"/>
          </a:xfrm>
        </p:spPr>
        <p:txBody>
          <a:bodyPr/>
          <a:lstStyle/>
          <a:p>
            <a:r>
              <a:rPr lang="en-US" sz="3600" dirty="0"/>
              <a:t>Using the IRIN Template</a:t>
            </a:r>
          </a:p>
        </p:txBody>
      </p:sp>
      <p:sp>
        <p:nvSpPr>
          <p:cNvPr id="4" name="TextBox 3">
            <a:extLst>
              <a:ext uri="{FF2B5EF4-FFF2-40B4-BE49-F238E27FC236}">
                <a16:creationId xmlns:a16="http://schemas.microsoft.com/office/drawing/2014/main" id="{56AF080C-FB0B-A821-8103-DDECA9BBE553}"/>
              </a:ext>
            </a:extLst>
          </p:cNvPr>
          <p:cNvSpPr txBox="1"/>
          <p:nvPr/>
        </p:nvSpPr>
        <p:spPr>
          <a:xfrm>
            <a:off x="1217694" y="1324501"/>
            <a:ext cx="7242062" cy="923330"/>
          </a:xfrm>
          <a:prstGeom prst="rect">
            <a:avLst/>
          </a:prstGeom>
          <a:solidFill>
            <a:schemeClr val="tx2"/>
          </a:solidFill>
        </p:spPr>
        <p:txBody>
          <a:bodyPr wrap="square" rtlCol="0">
            <a:spAutoFit/>
          </a:bodyPr>
          <a:lstStyle/>
          <a:p>
            <a:r>
              <a:rPr lang="en-US" sz="1800" dirty="0">
                <a:solidFill>
                  <a:schemeClr val="bg1"/>
                </a:solidFill>
              </a:rPr>
              <a:t>There are six layouts - 11x17, Ansi C, and Ansi E, </a:t>
            </a:r>
          </a:p>
          <a:p>
            <a:r>
              <a:rPr lang="en-US" sz="1800" dirty="0">
                <a:solidFill>
                  <a:schemeClr val="bg1"/>
                </a:solidFill>
              </a:rPr>
              <a:t>One portrait and one landscape for each size. Use the catalog pane to open an optional map size if desired.</a:t>
            </a:r>
          </a:p>
        </p:txBody>
      </p:sp>
      <p:pic>
        <p:nvPicPr>
          <p:cNvPr id="5" name="Picture 4">
            <a:extLst>
              <a:ext uri="{FF2B5EF4-FFF2-40B4-BE49-F238E27FC236}">
                <a16:creationId xmlns:a16="http://schemas.microsoft.com/office/drawing/2014/main" id="{26568143-F9B6-0395-C9D4-1F057AFA66F0}"/>
              </a:ext>
            </a:extLst>
          </p:cNvPr>
          <p:cNvPicPr>
            <a:picLocks noChangeAspect="1"/>
          </p:cNvPicPr>
          <p:nvPr/>
        </p:nvPicPr>
        <p:blipFill>
          <a:blip r:embed="rId2"/>
          <a:stretch>
            <a:fillRect/>
          </a:stretch>
        </p:blipFill>
        <p:spPr>
          <a:xfrm>
            <a:off x="5061923" y="2283905"/>
            <a:ext cx="2483907" cy="4184797"/>
          </a:xfrm>
          <a:prstGeom prst="rect">
            <a:avLst/>
          </a:prstGeom>
        </p:spPr>
      </p:pic>
      <p:pic>
        <p:nvPicPr>
          <p:cNvPr id="7" name="Picture 6">
            <a:extLst>
              <a:ext uri="{FF2B5EF4-FFF2-40B4-BE49-F238E27FC236}">
                <a16:creationId xmlns:a16="http://schemas.microsoft.com/office/drawing/2014/main" id="{234B2AC1-15F4-858A-9B67-FEB7D6C104AE}"/>
              </a:ext>
            </a:extLst>
          </p:cNvPr>
          <p:cNvPicPr>
            <a:picLocks noChangeAspect="1"/>
          </p:cNvPicPr>
          <p:nvPr/>
        </p:nvPicPr>
        <p:blipFill>
          <a:blip r:embed="rId3"/>
          <a:stretch>
            <a:fillRect/>
          </a:stretch>
        </p:blipFill>
        <p:spPr>
          <a:xfrm>
            <a:off x="2084618" y="2283904"/>
            <a:ext cx="2517862" cy="4200483"/>
          </a:xfrm>
          <a:prstGeom prst="rect">
            <a:avLst/>
          </a:prstGeom>
        </p:spPr>
      </p:pic>
    </p:spTree>
    <p:extLst>
      <p:ext uri="{BB962C8B-B14F-4D97-AF65-F5344CB8AC3E}">
        <p14:creationId xmlns:p14="http://schemas.microsoft.com/office/powerpoint/2010/main" val="204079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B58BC-673F-5104-C2D4-0676132C5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35629-9686-481B-BE3D-D7DBC5B76CD0}"/>
              </a:ext>
            </a:extLst>
          </p:cNvPr>
          <p:cNvSpPr>
            <a:spLocks noGrp="1"/>
          </p:cNvSpPr>
          <p:nvPr>
            <p:ph type="title"/>
          </p:nvPr>
        </p:nvSpPr>
        <p:spPr>
          <a:xfrm>
            <a:off x="1170542" y="723759"/>
            <a:ext cx="8244609" cy="701963"/>
          </a:xfrm>
        </p:spPr>
        <p:txBody>
          <a:bodyPr/>
          <a:lstStyle/>
          <a:p>
            <a:r>
              <a:rPr lang="en-US" sz="3600" dirty="0"/>
              <a:t>Using the IRIN Template</a:t>
            </a:r>
          </a:p>
        </p:txBody>
      </p:sp>
      <p:sp>
        <p:nvSpPr>
          <p:cNvPr id="4" name="TextBox 3">
            <a:extLst>
              <a:ext uri="{FF2B5EF4-FFF2-40B4-BE49-F238E27FC236}">
                <a16:creationId xmlns:a16="http://schemas.microsoft.com/office/drawing/2014/main" id="{9117DA1E-A20A-FDD5-FBBB-6C93002FE865}"/>
              </a:ext>
            </a:extLst>
          </p:cNvPr>
          <p:cNvSpPr txBox="1"/>
          <p:nvPr/>
        </p:nvSpPr>
        <p:spPr>
          <a:xfrm>
            <a:off x="1217694" y="1324501"/>
            <a:ext cx="7242062" cy="4801314"/>
          </a:xfrm>
          <a:prstGeom prst="rect">
            <a:avLst/>
          </a:prstGeom>
          <a:solidFill>
            <a:schemeClr val="tx2"/>
          </a:solidFill>
        </p:spPr>
        <p:txBody>
          <a:bodyPr wrap="square" rtlCol="0">
            <a:spAutoFit/>
          </a:bodyPr>
          <a:lstStyle/>
          <a:p>
            <a:r>
              <a:rPr lang="en-US" sz="1800" dirty="0">
                <a:solidFill>
                  <a:schemeClr val="bg1"/>
                </a:solidFill>
              </a:rPr>
              <a:t>When interpreting a single fire, edit the dynamic text at the bottom left of the layout. </a:t>
            </a:r>
            <a:r>
              <a:rPr lang="en-US" dirty="0">
                <a:solidFill>
                  <a:schemeClr val="bg1"/>
                </a:solidFill>
              </a:rPr>
              <a:t>The text is Query is set to Visible rows by default which will populate more than one fire if there are more than one fire in your layout.</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Updated Dynamic Text</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6" name="Picture 5">
            <a:extLst>
              <a:ext uri="{FF2B5EF4-FFF2-40B4-BE49-F238E27FC236}">
                <a16:creationId xmlns:a16="http://schemas.microsoft.com/office/drawing/2014/main" id="{DD26E543-10B7-7CF9-1268-BACC043D6204}"/>
              </a:ext>
            </a:extLst>
          </p:cNvPr>
          <p:cNvPicPr>
            <a:picLocks noChangeAspect="1"/>
          </p:cNvPicPr>
          <p:nvPr/>
        </p:nvPicPr>
        <p:blipFill>
          <a:blip r:embed="rId2"/>
          <a:stretch>
            <a:fillRect/>
          </a:stretch>
        </p:blipFill>
        <p:spPr>
          <a:xfrm>
            <a:off x="1217694" y="2354480"/>
            <a:ext cx="2266472" cy="1201917"/>
          </a:xfrm>
          <a:prstGeom prst="rect">
            <a:avLst/>
          </a:prstGeom>
        </p:spPr>
      </p:pic>
      <p:sp>
        <p:nvSpPr>
          <p:cNvPr id="10" name="TextBox 9">
            <a:extLst>
              <a:ext uri="{FF2B5EF4-FFF2-40B4-BE49-F238E27FC236}">
                <a16:creationId xmlns:a16="http://schemas.microsoft.com/office/drawing/2014/main" id="{1F864B6E-D626-0ACC-D180-541F506BC90A}"/>
              </a:ext>
            </a:extLst>
          </p:cNvPr>
          <p:cNvSpPr txBox="1"/>
          <p:nvPr/>
        </p:nvSpPr>
        <p:spPr>
          <a:xfrm>
            <a:off x="3560300" y="2333685"/>
            <a:ext cx="1764991" cy="1200329"/>
          </a:xfrm>
          <a:prstGeom prst="rect">
            <a:avLst/>
          </a:prstGeom>
          <a:solidFill>
            <a:schemeClr val="tx2"/>
          </a:solidFill>
        </p:spPr>
        <p:txBody>
          <a:bodyPr wrap="square" rtlCol="0">
            <a:spAutoFit/>
          </a:bodyPr>
          <a:lstStyle/>
          <a:p>
            <a:r>
              <a:rPr lang="en-US" sz="1800" dirty="0">
                <a:solidFill>
                  <a:schemeClr val="bg1"/>
                </a:solidFill>
              </a:rPr>
              <a:t>To correct this, query for the fire you are interpreting</a:t>
            </a:r>
            <a:endParaRPr lang="en-US" dirty="0">
              <a:solidFill>
                <a:schemeClr val="bg1"/>
              </a:solidFill>
            </a:endParaRPr>
          </a:p>
        </p:txBody>
      </p:sp>
      <p:pic>
        <p:nvPicPr>
          <p:cNvPr id="16" name="Picture 15">
            <a:extLst>
              <a:ext uri="{FF2B5EF4-FFF2-40B4-BE49-F238E27FC236}">
                <a16:creationId xmlns:a16="http://schemas.microsoft.com/office/drawing/2014/main" id="{F9EB8B62-3162-E369-4A5D-8ABFAF797919}"/>
              </a:ext>
            </a:extLst>
          </p:cNvPr>
          <p:cNvPicPr>
            <a:picLocks noChangeAspect="1"/>
          </p:cNvPicPr>
          <p:nvPr/>
        </p:nvPicPr>
        <p:blipFill>
          <a:blip r:embed="rId3"/>
          <a:stretch>
            <a:fillRect/>
          </a:stretch>
        </p:blipFill>
        <p:spPr>
          <a:xfrm>
            <a:off x="5412982" y="2333684"/>
            <a:ext cx="1989304" cy="3254881"/>
          </a:xfrm>
          <a:prstGeom prst="rect">
            <a:avLst/>
          </a:prstGeom>
        </p:spPr>
      </p:pic>
      <p:pic>
        <p:nvPicPr>
          <p:cNvPr id="18" name="Picture 17">
            <a:extLst>
              <a:ext uri="{FF2B5EF4-FFF2-40B4-BE49-F238E27FC236}">
                <a16:creationId xmlns:a16="http://schemas.microsoft.com/office/drawing/2014/main" id="{1F4E0F2F-F87D-FF81-481B-32C77A989A28}"/>
              </a:ext>
            </a:extLst>
          </p:cNvPr>
          <p:cNvPicPr>
            <a:picLocks noChangeAspect="1"/>
          </p:cNvPicPr>
          <p:nvPr/>
        </p:nvPicPr>
        <p:blipFill>
          <a:blip r:embed="rId4"/>
          <a:stretch>
            <a:fillRect/>
          </a:stretch>
        </p:blipFill>
        <p:spPr>
          <a:xfrm>
            <a:off x="1224129" y="4157139"/>
            <a:ext cx="2336171" cy="1317706"/>
          </a:xfrm>
          <a:prstGeom prst="rect">
            <a:avLst/>
          </a:prstGeom>
        </p:spPr>
      </p:pic>
    </p:spTree>
    <p:extLst>
      <p:ext uri="{BB962C8B-B14F-4D97-AF65-F5344CB8AC3E}">
        <p14:creationId xmlns:p14="http://schemas.microsoft.com/office/powerpoint/2010/main" val="4203689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33D9D-F76D-9AA3-D3F8-5FFD8A589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DF0366-AA31-02EF-5A96-206BD1190802}"/>
              </a:ext>
            </a:extLst>
          </p:cNvPr>
          <p:cNvSpPr>
            <a:spLocks noGrp="1"/>
          </p:cNvSpPr>
          <p:nvPr>
            <p:ph type="title"/>
          </p:nvPr>
        </p:nvSpPr>
        <p:spPr>
          <a:xfrm>
            <a:off x="1170544" y="797790"/>
            <a:ext cx="7282992" cy="701963"/>
          </a:xfrm>
        </p:spPr>
        <p:txBody>
          <a:bodyPr/>
          <a:lstStyle/>
          <a:p>
            <a:r>
              <a:rPr lang="en-US" sz="3600" dirty="0"/>
              <a:t>Vector Tile Basemaps</a:t>
            </a:r>
          </a:p>
        </p:txBody>
      </p:sp>
      <p:sp>
        <p:nvSpPr>
          <p:cNvPr id="3" name="TextBox 2">
            <a:extLst>
              <a:ext uri="{FF2B5EF4-FFF2-40B4-BE49-F238E27FC236}">
                <a16:creationId xmlns:a16="http://schemas.microsoft.com/office/drawing/2014/main" id="{154BACD7-0AB5-911D-AE7C-69310B8D93C3}"/>
              </a:ext>
            </a:extLst>
          </p:cNvPr>
          <p:cNvSpPr txBox="1"/>
          <p:nvPr/>
        </p:nvSpPr>
        <p:spPr>
          <a:xfrm>
            <a:off x="1170545" y="1377125"/>
            <a:ext cx="7282992" cy="1477328"/>
          </a:xfrm>
          <a:prstGeom prst="rect">
            <a:avLst/>
          </a:prstGeom>
          <a:solidFill>
            <a:schemeClr val="tx2"/>
          </a:solidFill>
        </p:spPr>
        <p:txBody>
          <a:bodyPr wrap="square" rtlCol="0">
            <a:spAutoFit/>
          </a:bodyPr>
          <a:lstStyle/>
          <a:p>
            <a:r>
              <a:rPr lang="en-US" dirty="0" err="1">
                <a:solidFill>
                  <a:schemeClr val="bg1"/>
                </a:solidFill>
              </a:rPr>
              <a:t>USA_Topo_Maps</a:t>
            </a:r>
            <a:r>
              <a:rPr lang="en-US" dirty="0">
                <a:solidFill>
                  <a:schemeClr val="bg1"/>
                </a:solidFill>
              </a:rPr>
              <a:t> was the map was commonly used as an IR basemap. With the availability of the Forest Service Basemap, it may be a better option to use depending on the  scale. It will be the closest match to the standard incident basemap if the incident is using the recommended </a:t>
            </a:r>
            <a:r>
              <a:rPr lang="en-US" dirty="0" err="1">
                <a:solidFill>
                  <a:schemeClr val="bg1"/>
                </a:solidFill>
              </a:rPr>
              <a:t>basedata</a:t>
            </a:r>
            <a:r>
              <a:rPr lang="en-US" dirty="0">
                <a:solidFill>
                  <a:schemeClr val="bg1"/>
                </a:solidFill>
              </a:rPr>
              <a:t> download workflow. </a:t>
            </a:r>
            <a:endParaRPr lang="en-US" sz="1800" dirty="0">
              <a:solidFill>
                <a:schemeClr val="bg1"/>
              </a:solidFill>
            </a:endParaRPr>
          </a:p>
        </p:txBody>
      </p:sp>
      <p:pic>
        <p:nvPicPr>
          <p:cNvPr id="8" name="Picture 7">
            <a:extLst>
              <a:ext uri="{FF2B5EF4-FFF2-40B4-BE49-F238E27FC236}">
                <a16:creationId xmlns:a16="http://schemas.microsoft.com/office/drawing/2014/main" id="{7899BBC1-1054-AB30-70C4-2A1D47CB23D9}"/>
              </a:ext>
            </a:extLst>
          </p:cNvPr>
          <p:cNvPicPr>
            <a:picLocks noChangeAspect="1"/>
          </p:cNvPicPr>
          <p:nvPr/>
        </p:nvPicPr>
        <p:blipFill>
          <a:blip r:embed="rId2"/>
          <a:stretch>
            <a:fillRect/>
          </a:stretch>
        </p:blipFill>
        <p:spPr>
          <a:xfrm>
            <a:off x="1170545" y="3006591"/>
            <a:ext cx="4768702" cy="2940618"/>
          </a:xfrm>
          <a:prstGeom prst="rect">
            <a:avLst/>
          </a:prstGeom>
        </p:spPr>
      </p:pic>
      <p:pic>
        <p:nvPicPr>
          <p:cNvPr id="12" name="Picture 11">
            <a:extLst>
              <a:ext uri="{FF2B5EF4-FFF2-40B4-BE49-F238E27FC236}">
                <a16:creationId xmlns:a16="http://schemas.microsoft.com/office/drawing/2014/main" id="{97A2B3F5-3513-34D1-2F11-9D29A7F69076}"/>
              </a:ext>
            </a:extLst>
          </p:cNvPr>
          <p:cNvPicPr>
            <a:picLocks noChangeAspect="1"/>
          </p:cNvPicPr>
          <p:nvPr/>
        </p:nvPicPr>
        <p:blipFill>
          <a:blip r:embed="rId3"/>
          <a:stretch>
            <a:fillRect/>
          </a:stretch>
        </p:blipFill>
        <p:spPr>
          <a:xfrm>
            <a:off x="5939247" y="3006591"/>
            <a:ext cx="2724251" cy="2940618"/>
          </a:xfrm>
          <a:prstGeom prst="rect">
            <a:avLst/>
          </a:prstGeom>
        </p:spPr>
      </p:pic>
    </p:spTree>
    <p:extLst>
      <p:ext uri="{BB962C8B-B14F-4D97-AF65-F5344CB8AC3E}">
        <p14:creationId xmlns:p14="http://schemas.microsoft.com/office/powerpoint/2010/main" val="2785562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AE9AB-FE03-073C-AD72-0263ED029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776065-9F65-E425-492E-AF763683E214}"/>
              </a:ext>
            </a:extLst>
          </p:cNvPr>
          <p:cNvSpPr>
            <a:spLocks noGrp="1"/>
          </p:cNvSpPr>
          <p:nvPr>
            <p:ph type="title"/>
          </p:nvPr>
        </p:nvSpPr>
        <p:spPr>
          <a:xfrm>
            <a:off x="1170544" y="797790"/>
            <a:ext cx="7282992" cy="701963"/>
          </a:xfrm>
        </p:spPr>
        <p:txBody>
          <a:bodyPr/>
          <a:lstStyle/>
          <a:p>
            <a:r>
              <a:rPr lang="en-US" sz="3200" dirty="0"/>
              <a:t>Fire Complexes – Editing in the NIFS</a:t>
            </a:r>
          </a:p>
        </p:txBody>
      </p:sp>
      <p:sp>
        <p:nvSpPr>
          <p:cNvPr id="3" name="TextBox 2">
            <a:extLst>
              <a:ext uri="{FF2B5EF4-FFF2-40B4-BE49-F238E27FC236}">
                <a16:creationId xmlns:a16="http://schemas.microsoft.com/office/drawing/2014/main" id="{60BF00D0-68BC-610C-EC48-781C970E8A96}"/>
              </a:ext>
            </a:extLst>
          </p:cNvPr>
          <p:cNvSpPr txBox="1"/>
          <p:nvPr/>
        </p:nvSpPr>
        <p:spPr>
          <a:xfrm>
            <a:off x="1131355" y="1499753"/>
            <a:ext cx="7282992" cy="646331"/>
          </a:xfrm>
          <a:prstGeom prst="rect">
            <a:avLst/>
          </a:prstGeom>
          <a:solidFill>
            <a:schemeClr val="tx2"/>
          </a:solidFill>
        </p:spPr>
        <p:txBody>
          <a:bodyPr wrap="square" rtlCol="0">
            <a:spAutoFit/>
          </a:bodyPr>
          <a:lstStyle/>
          <a:p>
            <a:r>
              <a:rPr lang="en-US" dirty="0">
                <a:solidFill>
                  <a:schemeClr val="bg1"/>
                </a:solidFill>
              </a:rPr>
              <a:t>There are several workflows that can be used in a Complex, the key is to find the one that will work most efficiently and quickly.</a:t>
            </a:r>
          </a:p>
        </p:txBody>
      </p:sp>
      <p:sp>
        <p:nvSpPr>
          <p:cNvPr id="4" name="Content Placeholder 2">
            <a:extLst>
              <a:ext uri="{FF2B5EF4-FFF2-40B4-BE49-F238E27FC236}">
                <a16:creationId xmlns:a16="http://schemas.microsoft.com/office/drawing/2014/main" id="{1BE369AD-723E-AC27-8180-CD281FD174D6}"/>
              </a:ext>
            </a:extLst>
          </p:cNvPr>
          <p:cNvSpPr>
            <a:spLocks noGrp="1"/>
          </p:cNvSpPr>
          <p:nvPr>
            <p:ph idx="1"/>
          </p:nvPr>
        </p:nvSpPr>
        <p:spPr>
          <a:xfrm>
            <a:off x="1131355" y="2252007"/>
            <a:ext cx="7250645" cy="4253295"/>
          </a:xfrm>
        </p:spPr>
        <p:txBody>
          <a:bodyPr>
            <a:noAutofit/>
          </a:bodyPr>
          <a:lstStyle/>
          <a:p>
            <a:pPr marL="0" indent="0" eaLnBrk="1" hangingPunct="1">
              <a:buNone/>
            </a:pPr>
            <a:r>
              <a:rPr lang="en-US" sz="1400" dirty="0"/>
              <a:t>Managing Feature Templates</a:t>
            </a:r>
          </a:p>
          <a:p>
            <a:pPr marL="0" indent="0" eaLnBrk="1" hangingPunct="1">
              <a:buNone/>
            </a:pPr>
            <a:r>
              <a:rPr lang="en-US" sz="1400" dirty="0"/>
              <a:t>Populate the fire attributes and do the interpretation and name the layer with the fire name. Interpret the fire</a:t>
            </a:r>
          </a:p>
          <a:p>
            <a:pPr marL="0" indent="0" eaLnBrk="1" hangingPunct="1">
              <a:buNone/>
            </a:pPr>
            <a:endParaRPr lang="en-US" sz="1400" dirty="0"/>
          </a:p>
          <a:p>
            <a:pPr marL="0" indent="0" eaLnBrk="1" hangingPunct="1">
              <a:buNone/>
            </a:pPr>
            <a:endParaRPr lang="en-US" sz="1400" dirty="0"/>
          </a:p>
          <a:p>
            <a:pPr marL="0" indent="0" eaLnBrk="1" hangingPunct="1">
              <a:buNone/>
            </a:pPr>
            <a:endParaRPr lang="en-US" sz="1400" dirty="0"/>
          </a:p>
          <a:p>
            <a:pPr marL="0" indent="0" eaLnBrk="1" hangingPunct="1">
              <a:buNone/>
            </a:pPr>
            <a:endParaRPr lang="en-US" sz="1400" dirty="0"/>
          </a:p>
          <a:p>
            <a:pPr marL="0" indent="0" eaLnBrk="1" hangingPunct="1">
              <a:buNone/>
            </a:pPr>
            <a:endParaRPr lang="en-US" sz="1400" dirty="0"/>
          </a:p>
          <a:p>
            <a:pPr marL="0" indent="0" eaLnBrk="1" hangingPunct="1">
              <a:buNone/>
            </a:pPr>
            <a:r>
              <a:rPr lang="en-US" sz="1400" dirty="0"/>
              <a:t>Copy and past the layer, and edit the feature template</a:t>
            </a:r>
          </a:p>
          <a:p>
            <a:pPr marL="0" indent="0" eaLnBrk="1" hangingPunct="1">
              <a:buNone/>
            </a:pPr>
            <a:endParaRPr lang="en-US" sz="1400" dirty="0"/>
          </a:p>
          <a:p>
            <a:pPr marL="0" indent="0" eaLnBrk="1" hangingPunct="1">
              <a:buNone/>
            </a:pPr>
            <a:endParaRPr lang="en-US" sz="1400" dirty="0"/>
          </a:p>
          <a:p>
            <a:pPr marL="0" indent="0" eaLnBrk="1" hangingPunct="1">
              <a:buNone/>
            </a:pPr>
            <a:endParaRPr lang="en-US" sz="1400" dirty="0"/>
          </a:p>
          <a:p>
            <a:pPr marL="0" indent="0" eaLnBrk="1" hangingPunct="1">
              <a:buNone/>
            </a:pPr>
            <a:endParaRPr lang="en-US" sz="1400" dirty="0"/>
          </a:p>
          <a:p>
            <a:pPr marL="0" indent="0" eaLnBrk="1" hangingPunct="1">
              <a:buNone/>
            </a:pPr>
            <a:r>
              <a:rPr lang="en-US" sz="1400" dirty="0"/>
              <a:t>                     </a:t>
            </a:r>
          </a:p>
        </p:txBody>
      </p:sp>
      <p:pic>
        <p:nvPicPr>
          <p:cNvPr id="8" name="Picture 7">
            <a:extLst>
              <a:ext uri="{FF2B5EF4-FFF2-40B4-BE49-F238E27FC236}">
                <a16:creationId xmlns:a16="http://schemas.microsoft.com/office/drawing/2014/main" id="{5CDDA05F-7D6F-C167-2E24-2A55431ED275}"/>
              </a:ext>
            </a:extLst>
          </p:cNvPr>
          <p:cNvPicPr>
            <a:picLocks noChangeAspect="1"/>
          </p:cNvPicPr>
          <p:nvPr/>
        </p:nvPicPr>
        <p:blipFill>
          <a:blip r:embed="rId2"/>
          <a:stretch>
            <a:fillRect/>
          </a:stretch>
        </p:blipFill>
        <p:spPr>
          <a:xfrm>
            <a:off x="3817752" y="3078676"/>
            <a:ext cx="1725254" cy="1567163"/>
          </a:xfrm>
          <a:prstGeom prst="rect">
            <a:avLst/>
          </a:prstGeom>
        </p:spPr>
      </p:pic>
      <p:pic>
        <p:nvPicPr>
          <p:cNvPr id="10" name="Picture 9">
            <a:extLst>
              <a:ext uri="{FF2B5EF4-FFF2-40B4-BE49-F238E27FC236}">
                <a16:creationId xmlns:a16="http://schemas.microsoft.com/office/drawing/2014/main" id="{99078B19-BE06-4AAE-35E1-963D171AF9A5}"/>
              </a:ext>
            </a:extLst>
          </p:cNvPr>
          <p:cNvPicPr>
            <a:picLocks noChangeAspect="1"/>
          </p:cNvPicPr>
          <p:nvPr/>
        </p:nvPicPr>
        <p:blipFill>
          <a:blip r:embed="rId3"/>
          <a:stretch>
            <a:fillRect/>
          </a:stretch>
        </p:blipFill>
        <p:spPr>
          <a:xfrm>
            <a:off x="1227294" y="3078676"/>
            <a:ext cx="2360637" cy="1535749"/>
          </a:xfrm>
          <a:prstGeom prst="rect">
            <a:avLst/>
          </a:prstGeom>
        </p:spPr>
      </p:pic>
    </p:spTree>
    <p:extLst>
      <p:ext uri="{BB962C8B-B14F-4D97-AF65-F5344CB8AC3E}">
        <p14:creationId xmlns:p14="http://schemas.microsoft.com/office/powerpoint/2010/main" val="105601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71600"/>
            <a:ext cx="7454347" cy="830316"/>
          </a:xfrm>
        </p:spPr>
        <p:txBody>
          <a:bodyPr/>
          <a:lstStyle/>
          <a:p>
            <a:r>
              <a:rPr lang="en-US" dirty="0"/>
              <a:t>Important topic</a:t>
            </a:r>
          </a:p>
        </p:txBody>
      </p:sp>
      <p:sp>
        <p:nvSpPr>
          <p:cNvPr id="5" name="Content Placeholder 4">
            <a:extLst>
              <a:ext uri="{FF2B5EF4-FFF2-40B4-BE49-F238E27FC236}">
                <a16:creationId xmlns:a16="http://schemas.microsoft.com/office/drawing/2014/main" id="{354BEFFE-19D8-ED2A-31EB-F1172899B2A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4D13FAE-53F8-08FA-C4BF-F4D71B24683D}"/>
              </a:ext>
            </a:extLst>
          </p:cNvPr>
          <p:cNvPicPr>
            <a:picLocks noChangeAspect="1"/>
          </p:cNvPicPr>
          <p:nvPr/>
        </p:nvPicPr>
        <p:blipFill>
          <a:blip r:embed="rId2"/>
          <a:stretch>
            <a:fillRect/>
          </a:stretch>
        </p:blipFill>
        <p:spPr>
          <a:xfrm>
            <a:off x="2302355" y="5347313"/>
            <a:ext cx="2057143" cy="846073"/>
          </a:xfrm>
          <a:prstGeom prst="rect">
            <a:avLst/>
          </a:prstGeom>
        </p:spPr>
      </p:pic>
      <p:pic>
        <p:nvPicPr>
          <p:cNvPr id="7" name="Content Placeholder 25">
            <a:extLst>
              <a:ext uri="{FF2B5EF4-FFF2-40B4-BE49-F238E27FC236}">
                <a16:creationId xmlns:a16="http://schemas.microsoft.com/office/drawing/2014/main" id="{1E401380-3121-108E-8149-ECFF5AF75DBF}"/>
              </a:ext>
            </a:extLst>
          </p:cNvPr>
          <p:cNvPicPr>
            <a:picLocks noChangeAspect="1"/>
          </p:cNvPicPr>
          <p:nvPr/>
        </p:nvPicPr>
        <p:blipFill>
          <a:blip r:embed="rId3"/>
          <a:stretch>
            <a:fillRect/>
          </a:stretch>
        </p:blipFill>
        <p:spPr>
          <a:xfrm>
            <a:off x="1023145" y="3943795"/>
            <a:ext cx="7772400" cy="2310280"/>
          </a:xfrm>
          <a:prstGeom prst="rect">
            <a:avLst/>
          </a:prstGeom>
        </p:spPr>
      </p:pic>
      <p:pic>
        <p:nvPicPr>
          <p:cNvPr id="8" name="Picture 7">
            <a:extLst>
              <a:ext uri="{FF2B5EF4-FFF2-40B4-BE49-F238E27FC236}">
                <a16:creationId xmlns:a16="http://schemas.microsoft.com/office/drawing/2014/main" id="{F33F9968-C54D-A5FB-DE0A-3874B7879A63}"/>
              </a:ext>
            </a:extLst>
          </p:cNvPr>
          <p:cNvPicPr>
            <a:picLocks noChangeAspect="1"/>
          </p:cNvPicPr>
          <p:nvPr/>
        </p:nvPicPr>
        <p:blipFill>
          <a:blip r:embed="rId4"/>
          <a:stretch>
            <a:fillRect/>
          </a:stretch>
        </p:blipFill>
        <p:spPr>
          <a:xfrm>
            <a:off x="1023144" y="1429176"/>
            <a:ext cx="7772400" cy="2585599"/>
          </a:xfrm>
          <a:prstGeom prst="rect">
            <a:avLst/>
          </a:prstGeom>
        </p:spPr>
      </p:pic>
      <p:sp>
        <p:nvSpPr>
          <p:cNvPr id="9" name="Title 1">
            <a:extLst>
              <a:ext uri="{FF2B5EF4-FFF2-40B4-BE49-F238E27FC236}">
                <a16:creationId xmlns:a16="http://schemas.microsoft.com/office/drawing/2014/main" id="{C9CF29CF-95C2-6F9F-86D6-F4A415AF33F0}"/>
              </a:ext>
            </a:extLst>
          </p:cNvPr>
          <p:cNvSpPr txBox="1">
            <a:spLocks/>
          </p:cNvSpPr>
          <p:nvPr/>
        </p:nvSpPr>
        <p:spPr>
          <a:xfrm>
            <a:off x="1346695" y="754862"/>
            <a:ext cx="7772400" cy="685464"/>
          </a:xfrm>
          <a:prstGeom prst="rect">
            <a:avLst/>
          </a:prstGeom>
        </p:spPr>
        <p:txBody>
          <a:bodyPr anchor="ctr"/>
          <a:lstStyle>
            <a:lvl1pPr algn="l" defTabSz="914400" rtl="0" eaLnBrk="1" latinLnBrk="0" hangingPunct="1">
              <a:lnSpc>
                <a:spcPct val="90000"/>
              </a:lnSpc>
              <a:spcBef>
                <a:spcPct val="0"/>
              </a:spcBef>
              <a:buNone/>
              <a:defRPr sz="3400" b="1" kern="1200" baseline="0">
                <a:solidFill>
                  <a:schemeClr val="bg1"/>
                </a:solidFill>
                <a:latin typeface="Arial" panose="020B0604020202020204" pitchFamily="34" charset="0"/>
                <a:ea typeface="+mj-ea"/>
                <a:cs typeface="Arial" panose="020B0604020202020204" pitchFamily="34" charset="0"/>
              </a:defRPr>
            </a:lvl1pPr>
          </a:lstStyle>
          <a:p>
            <a:r>
              <a:rPr lang="en-US"/>
              <a:t>Folder Structure</a:t>
            </a:r>
            <a:endParaRPr lang="en-US" dirty="0"/>
          </a:p>
        </p:txBody>
      </p:sp>
      <p:sp>
        <p:nvSpPr>
          <p:cNvPr id="10" name="TextBox 9">
            <a:extLst>
              <a:ext uri="{FF2B5EF4-FFF2-40B4-BE49-F238E27FC236}">
                <a16:creationId xmlns:a16="http://schemas.microsoft.com/office/drawing/2014/main" id="{C9A8BFD7-F926-631C-8409-A915AC4A8464}"/>
              </a:ext>
            </a:extLst>
          </p:cNvPr>
          <p:cNvSpPr txBox="1"/>
          <p:nvPr/>
        </p:nvSpPr>
        <p:spPr>
          <a:xfrm>
            <a:off x="2698682" y="2528144"/>
            <a:ext cx="2930013" cy="323165"/>
          </a:xfrm>
          <a:prstGeom prst="rect">
            <a:avLst/>
          </a:prstGeom>
          <a:noFill/>
        </p:spPr>
        <p:txBody>
          <a:bodyPr wrap="square" rtlCol="0">
            <a:spAutoFit/>
          </a:bodyPr>
          <a:lstStyle/>
          <a:p>
            <a:endParaRPr lang="en-US" sz="100" dirty="0"/>
          </a:p>
          <a:p>
            <a:r>
              <a:rPr lang="en-US" sz="1400" dirty="0"/>
              <a:t>Supporting documentation             </a:t>
            </a:r>
          </a:p>
        </p:txBody>
      </p:sp>
      <p:sp>
        <p:nvSpPr>
          <p:cNvPr id="11" name="TextBox 10">
            <a:extLst>
              <a:ext uri="{FF2B5EF4-FFF2-40B4-BE49-F238E27FC236}">
                <a16:creationId xmlns:a16="http://schemas.microsoft.com/office/drawing/2014/main" id="{10C540F7-FC6B-BED6-3E4F-7BE87684BD22}"/>
              </a:ext>
            </a:extLst>
          </p:cNvPr>
          <p:cNvSpPr txBox="1"/>
          <p:nvPr/>
        </p:nvSpPr>
        <p:spPr>
          <a:xfrm>
            <a:off x="2643605" y="2831030"/>
            <a:ext cx="2930013" cy="323165"/>
          </a:xfrm>
          <a:prstGeom prst="rect">
            <a:avLst/>
          </a:prstGeom>
          <a:noFill/>
        </p:spPr>
        <p:txBody>
          <a:bodyPr wrap="square" rtlCol="0">
            <a:spAutoFit/>
          </a:bodyPr>
          <a:lstStyle/>
          <a:p>
            <a:endParaRPr lang="en-US" sz="100" dirty="0"/>
          </a:p>
          <a:p>
            <a:r>
              <a:rPr lang="en-US" sz="1400" dirty="0"/>
              <a:t>Data acquired from the incident</a:t>
            </a:r>
          </a:p>
        </p:txBody>
      </p:sp>
      <p:sp>
        <p:nvSpPr>
          <p:cNvPr id="12" name="TextBox 11">
            <a:extLst>
              <a:ext uri="{FF2B5EF4-FFF2-40B4-BE49-F238E27FC236}">
                <a16:creationId xmlns:a16="http://schemas.microsoft.com/office/drawing/2014/main" id="{C7C7E8B4-F7EC-AF9A-C45F-BB64884D53A1}"/>
              </a:ext>
            </a:extLst>
          </p:cNvPr>
          <p:cNvSpPr txBox="1"/>
          <p:nvPr/>
        </p:nvSpPr>
        <p:spPr>
          <a:xfrm>
            <a:off x="2698683" y="3059118"/>
            <a:ext cx="2930013" cy="369332"/>
          </a:xfrm>
          <a:prstGeom prst="rect">
            <a:avLst/>
          </a:prstGeom>
          <a:noFill/>
        </p:spPr>
        <p:txBody>
          <a:bodyPr wrap="square" rtlCol="0">
            <a:spAutoFit/>
          </a:bodyPr>
          <a:lstStyle/>
          <a:p>
            <a:endParaRPr lang="en-US" sz="100" dirty="0"/>
          </a:p>
          <a:p>
            <a:endParaRPr lang="en-US" sz="100" dirty="0"/>
          </a:p>
          <a:p>
            <a:endParaRPr lang="en-US" sz="100" dirty="0"/>
          </a:p>
          <a:p>
            <a:endParaRPr lang="en-US" sz="100" dirty="0"/>
          </a:p>
          <a:p>
            <a:r>
              <a:rPr lang="en-US" sz="1400" dirty="0"/>
              <a:t>Organized by date</a:t>
            </a:r>
          </a:p>
        </p:txBody>
      </p:sp>
      <p:sp>
        <p:nvSpPr>
          <p:cNvPr id="13" name="TextBox 12">
            <a:extLst>
              <a:ext uri="{FF2B5EF4-FFF2-40B4-BE49-F238E27FC236}">
                <a16:creationId xmlns:a16="http://schemas.microsoft.com/office/drawing/2014/main" id="{6D50162D-3AE3-65DE-DEA3-1AA306865E82}"/>
              </a:ext>
            </a:extLst>
          </p:cNvPr>
          <p:cNvSpPr txBox="1"/>
          <p:nvPr/>
        </p:nvSpPr>
        <p:spPr>
          <a:xfrm>
            <a:off x="2698681" y="2095833"/>
            <a:ext cx="2930013" cy="307777"/>
          </a:xfrm>
          <a:prstGeom prst="rect">
            <a:avLst/>
          </a:prstGeom>
          <a:noFill/>
        </p:spPr>
        <p:txBody>
          <a:bodyPr wrap="square" rtlCol="0">
            <a:spAutoFit/>
          </a:bodyPr>
          <a:lstStyle/>
          <a:p>
            <a:r>
              <a:rPr lang="en-US" sz="1400" dirty="0"/>
              <a:t>Base data used in map projects</a:t>
            </a:r>
          </a:p>
        </p:txBody>
      </p:sp>
      <p:sp>
        <p:nvSpPr>
          <p:cNvPr id="14" name="TextBox 13">
            <a:extLst>
              <a:ext uri="{FF2B5EF4-FFF2-40B4-BE49-F238E27FC236}">
                <a16:creationId xmlns:a16="http://schemas.microsoft.com/office/drawing/2014/main" id="{3CE30562-747A-9C61-20B4-7A76FCBE84BB}"/>
              </a:ext>
            </a:extLst>
          </p:cNvPr>
          <p:cNvSpPr txBox="1"/>
          <p:nvPr/>
        </p:nvSpPr>
        <p:spPr>
          <a:xfrm>
            <a:off x="4919614" y="3596940"/>
            <a:ext cx="3325815" cy="323165"/>
          </a:xfrm>
          <a:prstGeom prst="rect">
            <a:avLst/>
          </a:prstGeom>
          <a:noFill/>
        </p:spPr>
        <p:txBody>
          <a:bodyPr wrap="square" rtlCol="0">
            <a:spAutoFit/>
          </a:bodyPr>
          <a:lstStyle/>
          <a:p>
            <a:endParaRPr lang="en-US" sz="100" dirty="0"/>
          </a:p>
          <a:p>
            <a:r>
              <a:rPr lang="en-US" sz="1400" dirty="0"/>
              <a:t>IR images downloaded from the ftp</a:t>
            </a:r>
          </a:p>
        </p:txBody>
      </p:sp>
      <p:sp>
        <p:nvSpPr>
          <p:cNvPr id="15" name="TextBox 14">
            <a:extLst>
              <a:ext uri="{FF2B5EF4-FFF2-40B4-BE49-F238E27FC236}">
                <a16:creationId xmlns:a16="http://schemas.microsoft.com/office/drawing/2014/main" id="{16F3E571-ECD8-CDC2-0170-2E7957AE9CB2}"/>
              </a:ext>
            </a:extLst>
          </p:cNvPr>
          <p:cNvSpPr txBox="1"/>
          <p:nvPr/>
        </p:nvSpPr>
        <p:spPr>
          <a:xfrm>
            <a:off x="2695823" y="4121237"/>
            <a:ext cx="3491383" cy="323165"/>
          </a:xfrm>
          <a:prstGeom prst="rect">
            <a:avLst/>
          </a:prstGeom>
          <a:noFill/>
        </p:spPr>
        <p:txBody>
          <a:bodyPr wrap="square" rtlCol="0">
            <a:spAutoFit/>
          </a:bodyPr>
          <a:lstStyle/>
          <a:p>
            <a:endParaRPr lang="en-US" sz="100" dirty="0"/>
          </a:p>
          <a:p>
            <a:r>
              <a:rPr lang="en-US" sz="1400" dirty="0"/>
              <a:t>Location of downloaded mobile geodatabase</a:t>
            </a:r>
          </a:p>
        </p:txBody>
      </p:sp>
      <p:pic>
        <p:nvPicPr>
          <p:cNvPr id="16" name="Picture 15">
            <a:extLst>
              <a:ext uri="{FF2B5EF4-FFF2-40B4-BE49-F238E27FC236}">
                <a16:creationId xmlns:a16="http://schemas.microsoft.com/office/drawing/2014/main" id="{81F5D1DD-AE9B-5A02-BB55-7250F194CEF6}"/>
              </a:ext>
            </a:extLst>
          </p:cNvPr>
          <p:cNvPicPr>
            <a:picLocks noChangeAspect="1"/>
          </p:cNvPicPr>
          <p:nvPr/>
        </p:nvPicPr>
        <p:blipFill>
          <a:blip r:embed="rId5"/>
          <a:stretch>
            <a:fillRect/>
          </a:stretch>
        </p:blipFill>
        <p:spPr>
          <a:xfrm>
            <a:off x="1015269" y="4837487"/>
            <a:ext cx="7701934" cy="1387604"/>
          </a:xfrm>
          <a:prstGeom prst="rect">
            <a:avLst/>
          </a:prstGeom>
        </p:spPr>
      </p:pic>
      <p:sp>
        <p:nvSpPr>
          <p:cNvPr id="17" name="TextBox 16">
            <a:extLst>
              <a:ext uri="{FF2B5EF4-FFF2-40B4-BE49-F238E27FC236}">
                <a16:creationId xmlns:a16="http://schemas.microsoft.com/office/drawing/2014/main" id="{478B1F5C-4BD9-BA19-A035-CA8C0B198A1E}"/>
              </a:ext>
            </a:extLst>
          </p:cNvPr>
          <p:cNvSpPr txBox="1"/>
          <p:nvPr/>
        </p:nvSpPr>
        <p:spPr>
          <a:xfrm>
            <a:off x="2702926" y="4777735"/>
            <a:ext cx="3491383" cy="323165"/>
          </a:xfrm>
          <a:prstGeom prst="rect">
            <a:avLst/>
          </a:prstGeom>
          <a:noFill/>
        </p:spPr>
        <p:txBody>
          <a:bodyPr wrap="square" rtlCol="0">
            <a:spAutoFit/>
          </a:bodyPr>
          <a:lstStyle/>
          <a:p>
            <a:endParaRPr lang="en-US" sz="100" dirty="0"/>
          </a:p>
          <a:p>
            <a:r>
              <a:rPr lang="en-US" sz="1400" dirty="0"/>
              <a:t>ArcGIS Pro Projects (.</a:t>
            </a:r>
            <a:r>
              <a:rPr lang="en-US" sz="1400" dirty="0" err="1"/>
              <a:t>aprx</a:t>
            </a:r>
            <a:r>
              <a:rPr lang="en-US" sz="1400" dirty="0"/>
              <a:t> files)</a:t>
            </a:r>
          </a:p>
        </p:txBody>
      </p:sp>
      <p:pic>
        <p:nvPicPr>
          <p:cNvPr id="18" name="Picture 17">
            <a:extLst>
              <a:ext uri="{FF2B5EF4-FFF2-40B4-BE49-F238E27FC236}">
                <a16:creationId xmlns:a16="http://schemas.microsoft.com/office/drawing/2014/main" id="{44FCB9C1-74F3-B2CB-24CC-00DF736A6119}"/>
              </a:ext>
            </a:extLst>
          </p:cNvPr>
          <p:cNvPicPr>
            <a:picLocks noChangeAspect="1"/>
          </p:cNvPicPr>
          <p:nvPr/>
        </p:nvPicPr>
        <p:blipFill>
          <a:blip r:embed="rId6"/>
          <a:stretch>
            <a:fillRect/>
          </a:stretch>
        </p:blipFill>
        <p:spPr>
          <a:xfrm>
            <a:off x="1218932" y="4526510"/>
            <a:ext cx="1060748" cy="473732"/>
          </a:xfrm>
          <a:prstGeom prst="rect">
            <a:avLst/>
          </a:prstGeom>
        </p:spPr>
      </p:pic>
      <p:sp>
        <p:nvSpPr>
          <p:cNvPr id="19" name="TextBox 18">
            <a:extLst>
              <a:ext uri="{FF2B5EF4-FFF2-40B4-BE49-F238E27FC236}">
                <a16:creationId xmlns:a16="http://schemas.microsoft.com/office/drawing/2014/main" id="{372350E0-B6E4-7D4C-736D-2FFBBD4CC02C}"/>
              </a:ext>
            </a:extLst>
          </p:cNvPr>
          <p:cNvSpPr txBox="1"/>
          <p:nvPr/>
        </p:nvSpPr>
        <p:spPr>
          <a:xfrm>
            <a:off x="2695823" y="4347346"/>
            <a:ext cx="6021380" cy="538609"/>
          </a:xfrm>
          <a:prstGeom prst="rect">
            <a:avLst/>
          </a:prstGeom>
          <a:noFill/>
        </p:spPr>
        <p:txBody>
          <a:bodyPr wrap="square" rtlCol="0">
            <a:spAutoFit/>
          </a:bodyPr>
          <a:lstStyle/>
          <a:p>
            <a:endParaRPr lang="en-US" sz="100" dirty="0"/>
          </a:p>
          <a:p>
            <a:r>
              <a:rPr lang="en-US" sz="1400" dirty="0"/>
              <a:t>Products posted to the ftp and delivered to the incident: pdf map products, shapefiles, file geodatabase, </a:t>
            </a:r>
            <a:r>
              <a:rPr lang="en-US" sz="1400" dirty="0" err="1"/>
              <a:t>kmz</a:t>
            </a:r>
            <a:r>
              <a:rPr lang="en-US" sz="1400" dirty="0"/>
              <a:t> and IR Log</a:t>
            </a:r>
          </a:p>
        </p:txBody>
      </p:sp>
      <p:pic>
        <p:nvPicPr>
          <p:cNvPr id="22" name="Picture 21">
            <a:extLst>
              <a:ext uri="{FF2B5EF4-FFF2-40B4-BE49-F238E27FC236}">
                <a16:creationId xmlns:a16="http://schemas.microsoft.com/office/drawing/2014/main" id="{F5E28BEF-6970-0969-3998-F9226884C287}"/>
              </a:ext>
            </a:extLst>
          </p:cNvPr>
          <p:cNvPicPr>
            <a:picLocks noChangeAspect="1"/>
          </p:cNvPicPr>
          <p:nvPr/>
        </p:nvPicPr>
        <p:blipFill>
          <a:blip r:embed="rId7"/>
          <a:stretch>
            <a:fillRect/>
          </a:stretch>
        </p:blipFill>
        <p:spPr>
          <a:xfrm>
            <a:off x="1456076" y="4235864"/>
            <a:ext cx="1031675" cy="281569"/>
          </a:xfrm>
          <a:prstGeom prst="rect">
            <a:avLst/>
          </a:prstGeom>
        </p:spPr>
      </p:pic>
      <p:pic>
        <p:nvPicPr>
          <p:cNvPr id="24" name="Picture 23">
            <a:extLst>
              <a:ext uri="{FF2B5EF4-FFF2-40B4-BE49-F238E27FC236}">
                <a16:creationId xmlns:a16="http://schemas.microsoft.com/office/drawing/2014/main" id="{E820B21A-2D29-9EAF-036C-B12F949D2541}"/>
              </a:ext>
            </a:extLst>
          </p:cNvPr>
          <p:cNvPicPr>
            <a:picLocks noChangeAspect="1"/>
          </p:cNvPicPr>
          <p:nvPr/>
        </p:nvPicPr>
        <p:blipFill>
          <a:blip r:embed="rId2"/>
          <a:stretch>
            <a:fillRect/>
          </a:stretch>
        </p:blipFill>
        <p:spPr>
          <a:xfrm>
            <a:off x="2273839" y="5287561"/>
            <a:ext cx="2057143" cy="862921"/>
          </a:xfrm>
          <a:prstGeom prst="rect">
            <a:avLst/>
          </a:prstGeom>
        </p:spPr>
      </p:pic>
      <p:pic>
        <p:nvPicPr>
          <p:cNvPr id="25" name="Picture 24">
            <a:extLst>
              <a:ext uri="{FF2B5EF4-FFF2-40B4-BE49-F238E27FC236}">
                <a16:creationId xmlns:a16="http://schemas.microsoft.com/office/drawing/2014/main" id="{2828EC18-633A-9CC2-2CB6-F8588E3AC59E}"/>
              </a:ext>
            </a:extLst>
          </p:cNvPr>
          <p:cNvPicPr>
            <a:picLocks noChangeAspect="1"/>
          </p:cNvPicPr>
          <p:nvPr/>
        </p:nvPicPr>
        <p:blipFill>
          <a:blip r:embed="rId2"/>
          <a:stretch>
            <a:fillRect/>
          </a:stretch>
        </p:blipFill>
        <p:spPr>
          <a:xfrm>
            <a:off x="1229517" y="5364665"/>
            <a:ext cx="2057143" cy="862921"/>
          </a:xfrm>
          <a:prstGeom prst="rect">
            <a:avLst/>
          </a:prstGeom>
        </p:spPr>
      </p:pic>
      <p:pic>
        <p:nvPicPr>
          <p:cNvPr id="26" name="Picture 25">
            <a:extLst>
              <a:ext uri="{FF2B5EF4-FFF2-40B4-BE49-F238E27FC236}">
                <a16:creationId xmlns:a16="http://schemas.microsoft.com/office/drawing/2014/main" id="{6EAC6E98-40DC-80E8-BD04-A0BE4102F0D5}"/>
              </a:ext>
            </a:extLst>
          </p:cNvPr>
          <p:cNvPicPr>
            <a:picLocks noChangeAspect="1"/>
          </p:cNvPicPr>
          <p:nvPr/>
        </p:nvPicPr>
        <p:blipFill>
          <a:blip r:embed="rId8"/>
          <a:stretch>
            <a:fillRect/>
          </a:stretch>
        </p:blipFill>
        <p:spPr>
          <a:xfrm>
            <a:off x="1323792" y="5287829"/>
            <a:ext cx="2169241" cy="959472"/>
          </a:xfrm>
          <a:prstGeom prst="rect">
            <a:avLst/>
          </a:prstGeom>
        </p:spPr>
      </p:pic>
      <p:sp>
        <p:nvSpPr>
          <p:cNvPr id="27" name="TextBox 26">
            <a:extLst>
              <a:ext uri="{FF2B5EF4-FFF2-40B4-BE49-F238E27FC236}">
                <a16:creationId xmlns:a16="http://schemas.microsoft.com/office/drawing/2014/main" id="{FF2CCF55-6830-72F3-90B6-D6078759C614}"/>
              </a:ext>
            </a:extLst>
          </p:cNvPr>
          <p:cNvSpPr txBox="1"/>
          <p:nvPr/>
        </p:nvSpPr>
        <p:spPr>
          <a:xfrm>
            <a:off x="2923449" y="5201682"/>
            <a:ext cx="4674723" cy="323165"/>
          </a:xfrm>
          <a:prstGeom prst="rect">
            <a:avLst/>
          </a:prstGeom>
          <a:noFill/>
        </p:spPr>
        <p:txBody>
          <a:bodyPr wrap="square" rtlCol="0">
            <a:spAutoFit/>
          </a:bodyPr>
          <a:lstStyle/>
          <a:p>
            <a:endParaRPr lang="en-US" sz="100" dirty="0"/>
          </a:p>
          <a:p>
            <a:r>
              <a:rPr lang="en-US" sz="1400" dirty="0"/>
              <a:t>Layer files with standard symbology</a:t>
            </a:r>
          </a:p>
        </p:txBody>
      </p:sp>
      <p:sp>
        <p:nvSpPr>
          <p:cNvPr id="28" name="TextBox 27">
            <a:extLst>
              <a:ext uri="{FF2B5EF4-FFF2-40B4-BE49-F238E27FC236}">
                <a16:creationId xmlns:a16="http://schemas.microsoft.com/office/drawing/2014/main" id="{6A4FC475-87CA-E5A7-4BD3-A6C1A2D139AB}"/>
              </a:ext>
            </a:extLst>
          </p:cNvPr>
          <p:cNvSpPr txBox="1"/>
          <p:nvPr/>
        </p:nvSpPr>
        <p:spPr>
          <a:xfrm>
            <a:off x="2915764" y="5480325"/>
            <a:ext cx="4674723" cy="323165"/>
          </a:xfrm>
          <a:prstGeom prst="rect">
            <a:avLst/>
          </a:prstGeom>
          <a:noFill/>
        </p:spPr>
        <p:txBody>
          <a:bodyPr wrap="square" rtlCol="0">
            <a:spAutoFit/>
          </a:bodyPr>
          <a:lstStyle/>
          <a:p>
            <a:endParaRPr lang="en-US" sz="100" dirty="0"/>
          </a:p>
          <a:p>
            <a:r>
              <a:rPr lang="en-US" sz="1400" dirty="0"/>
              <a:t>GTAC tool to create shapefiles and </a:t>
            </a:r>
            <a:r>
              <a:rPr lang="en-US" sz="1400" dirty="0" err="1"/>
              <a:t>kmz</a:t>
            </a:r>
            <a:r>
              <a:rPr lang="en-US" sz="1400" dirty="0"/>
              <a:t> </a:t>
            </a:r>
          </a:p>
        </p:txBody>
      </p:sp>
      <p:sp>
        <p:nvSpPr>
          <p:cNvPr id="29" name="TextBox 28">
            <a:extLst>
              <a:ext uri="{FF2B5EF4-FFF2-40B4-BE49-F238E27FC236}">
                <a16:creationId xmlns:a16="http://schemas.microsoft.com/office/drawing/2014/main" id="{8F2BA3E2-8B26-AF4F-AFA0-47C8D825F6C4}"/>
              </a:ext>
            </a:extLst>
          </p:cNvPr>
          <p:cNvSpPr txBox="1"/>
          <p:nvPr/>
        </p:nvSpPr>
        <p:spPr>
          <a:xfrm>
            <a:off x="2900772" y="5812166"/>
            <a:ext cx="4674723" cy="323165"/>
          </a:xfrm>
          <a:prstGeom prst="rect">
            <a:avLst/>
          </a:prstGeom>
          <a:noFill/>
        </p:spPr>
        <p:txBody>
          <a:bodyPr wrap="square" rtlCol="0">
            <a:spAutoFit/>
          </a:bodyPr>
          <a:lstStyle/>
          <a:p>
            <a:endParaRPr lang="en-US" sz="100" dirty="0"/>
          </a:p>
          <a:p>
            <a:r>
              <a:rPr lang="en-US" sz="1400" dirty="0"/>
              <a:t>Tools for lat/lon calculation as well as length and area</a:t>
            </a:r>
          </a:p>
        </p:txBody>
      </p:sp>
      <p:cxnSp>
        <p:nvCxnSpPr>
          <p:cNvPr id="20" name="Straight Arrow Connector 19">
            <a:extLst>
              <a:ext uri="{FF2B5EF4-FFF2-40B4-BE49-F238E27FC236}">
                <a16:creationId xmlns:a16="http://schemas.microsoft.com/office/drawing/2014/main" id="{81C7425C-D2C2-9014-0AA1-4C3ED6D8FF1F}"/>
              </a:ext>
            </a:extLst>
          </p:cNvPr>
          <p:cNvCxnSpPr>
            <a:cxnSpLocks/>
          </p:cNvCxnSpPr>
          <p:nvPr/>
        </p:nvCxnSpPr>
        <p:spPr bwMode="auto">
          <a:xfrm>
            <a:off x="2210854" y="4625707"/>
            <a:ext cx="407127" cy="538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AD5ACA30-2484-3EE3-18DF-5A13F3FF7FCB}"/>
              </a:ext>
            </a:extLst>
          </p:cNvPr>
          <p:cNvCxnSpPr>
            <a:cxnSpLocks/>
          </p:cNvCxnSpPr>
          <p:nvPr/>
        </p:nvCxnSpPr>
        <p:spPr bwMode="auto">
          <a:xfrm>
            <a:off x="2226928" y="4885955"/>
            <a:ext cx="475998" cy="336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208AAA0D-9625-A6B7-E9F0-1DA2FB8CD7DB}"/>
              </a:ext>
            </a:extLst>
          </p:cNvPr>
          <p:cNvCxnSpPr>
            <a:cxnSpLocks/>
          </p:cNvCxnSpPr>
          <p:nvPr/>
        </p:nvCxnSpPr>
        <p:spPr bwMode="auto">
          <a:xfrm flipV="1">
            <a:off x="2156996" y="4263081"/>
            <a:ext cx="538827" cy="89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4" name="Picture 3">
            <a:extLst>
              <a:ext uri="{FF2B5EF4-FFF2-40B4-BE49-F238E27FC236}">
                <a16:creationId xmlns:a16="http://schemas.microsoft.com/office/drawing/2014/main" id="{CCFB5956-1DDB-3045-22E0-687B4AD58B79}"/>
              </a:ext>
            </a:extLst>
          </p:cNvPr>
          <p:cNvPicPr>
            <a:picLocks noChangeAspect="1"/>
          </p:cNvPicPr>
          <p:nvPr/>
        </p:nvPicPr>
        <p:blipFill>
          <a:blip r:embed="rId9"/>
          <a:stretch>
            <a:fillRect/>
          </a:stretch>
        </p:blipFill>
        <p:spPr>
          <a:xfrm>
            <a:off x="1346695" y="1416519"/>
            <a:ext cx="2016495" cy="298740"/>
          </a:xfrm>
          <a:prstGeom prst="rect">
            <a:avLst/>
          </a:prstGeom>
        </p:spPr>
      </p:pic>
    </p:spTree>
    <p:extLst>
      <p:ext uri="{BB962C8B-B14F-4D97-AF65-F5344CB8AC3E}">
        <p14:creationId xmlns:p14="http://schemas.microsoft.com/office/powerpoint/2010/main" val="1230765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E3EA-6D8F-582B-E7E2-F3A3C730E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83076-090B-597C-AC17-AEDFC8393093}"/>
              </a:ext>
            </a:extLst>
          </p:cNvPr>
          <p:cNvSpPr>
            <a:spLocks noGrp="1"/>
          </p:cNvSpPr>
          <p:nvPr>
            <p:ph type="title"/>
          </p:nvPr>
        </p:nvSpPr>
        <p:spPr>
          <a:xfrm>
            <a:off x="1170544" y="797790"/>
            <a:ext cx="7282992" cy="701963"/>
          </a:xfrm>
        </p:spPr>
        <p:txBody>
          <a:bodyPr/>
          <a:lstStyle/>
          <a:p>
            <a:r>
              <a:rPr lang="en-US" sz="3200" dirty="0"/>
              <a:t>Fire Complexes – Editing in the NIFS</a:t>
            </a:r>
          </a:p>
        </p:txBody>
      </p:sp>
      <p:sp>
        <p:nvSpPr>
          <p:cNvPr id="4" name="Content Placeholder 2">
            <a:extLst>
              <a:ext uri="{FF2B5EF4-FFF2-40B4-BE49-F238E27FC236}">
                <a16:creationId xmlns:a16="http://schemas.microsoft.com/office/drawing/2014/main" id="{F1A17547-23AE-07BE-ED52-0B6C7EFCDD1B}"/>
              </a:ext>
            </a:extLst>
          </p:cNvPr>
          <p:cNvSpPr>
            <a:spLocks noGrp="1"/>
          </p:cNvSpPr>
          <p:nvPr>
            <p:ph idx="1"/>
          </p:nvPr>
        </p:nvSpPr>
        <p:spPr>
          <a:xfrm>
            <a:off x="1131355" y="1384663"/>
            <a:ext cx="7250645" cy="5120639"/>
          </a:xfrm>
        </p:spPr>
        <p:txBody>
          <a:bodyPr>
            <a:noAutofit/>
          </a:bodyPr>
          <a:lstStyle/>
          <a:p>
            <a:pPr marL="0" indent="0" eaLnBrk="1" hangingPunct="1">
              <a:buNone/>
            </a:pPr>
            <a:r>
              <a:rPr lang="en-US" sz="1400" dirty="0"/>
              <a:t>Managing Feature Templates - Continued</a:t>
            </a:r>
          </a:p>
          <a:p>
            <a:pPr marL="0" indent="0" eaLnBrk="1" hangingPunct="1">
              <a:buNone/>
            </a:pPr>
            <a:r>
              <a:rPr lang="en-US" sz="1400" dirty="0"/>
              <a:t>Name the copied layer with the additional fire name and populate the template with the fire’s attributes</a:t>
            </a:r>
          </a:p>
          <a:p>
            <a:pPr marL="0" indent="0" eaLnBrk="1" hangingPunct="1">
              <a:buNone/>
            </a:pPr>
            <a:endParaRPr lang="en-US" sz="1400" dirty="0"/>
          </a:p>
          <a:p>
            <a:pPr marL="0" indent="0" eaLnBrk="1" hangingPunct="1">
              <a:buNone/>
            </a:pPr>
            <a:endParaRPr lang="en-US" sz="1400" dirty="0"/>
          </a:p>
          <a:p>
            <a:pPr marL="0" indent="0" eaLnBrk="1" hangingPunct="1">
              <a:buNone/>
            </a:pPr>
            <a:endParaRPr lang="en-US" sz="1400" dirty="0"/>
          </a:p>
          <a:p>
            <a:pPr marL="0" indent="0" eaLnBrk="1" hangingPunct="1">
              <a:buNone/>
            </a:pPr>
            <a:endParaRPr lang="en-US" sz="1400" dirty="0"/>
          </a:p>
          <a:p>
            <a:pPr marL="0" indent="0" eaLnBrk="1" hangingPunct="1">
              <a:buNone/>
            </a:pPr>
            <a:endParaRPr lang="en-US" sz="1400" dirty="0"/>
          </a:p>
          <a:p>
            <a:pPr marL="0" indent="0" eaLnBrk="1" hangingPunct="1">
              <a:buNone/>
            </a:pPr>
            <a:endParaRPr lang="en-US" sz="1400" dirty="0"/>
          </a:p>
          <a:p>
            <a:pPr marL="0" indent="0" eaLnBrk="1" hangingPunct="1">
              <a:buNone/>
            </a:pPr>
            <a:r>
              <a:rPr lang="en-US" sz="1400" dirty="0"/>
              <a:t>Non-visible layers are not available in the Create Features pane, which helps with editing</a:t>
            </a:r>
          </a:p>
          <a:p>
            <a:pPr marL="0" indent="0" eaLnBrk="1" hangingPunct="1">
              <a:buNone/>
            </a:pPr>
            <a:endParaRPr lang="en-US" sz="1400" dirty="0"/>
          </a:p>
          <a:p>
            <a:pPr marL="0" indent="0" eaLnBrk="1" hangingPunct="1">
              <a:buNone/>
            </a:pPr>
            <a:endParaRPr lang="en-US" sz="1400" dirty="0"/>
          </a:p>
          <a:p>
            <a:pPr marL="0" indent="0" eaLnBrk="1" hangingPunct="1">
              <a:buNone/>
            </a:pPr>
            <a:endParaRPr lang="en-US" sz="1400" dirty="0"/>
          </a:p>
          <a:p>
            <a:pPr marL="0" indent="0" eaLnBrk="1" hangingPunct="1">
              <a:buNone/>
            </a:pPr>
            <a:endParaRPr lang="en-US" sz="1400" dirty="0"/>
          </a:p>
          <a:p>
            <a:pPr marL="0" indent="0" eaLnBrk="1" hangingPunct="1">
              <a:buNone/>
            </a:pPr>
            <a:r>
              <a:rPr lang="en-US" sz="1400" dirty="0"/>
              <a:t>This can be set up ahead of time and the only change to make daily are the Comments and Polygon Date Time fields</a:t>
            </a:r>
          </a:p>
          <a:p>
            <a:pPr marL="0" indent="0" eaLnBrk="1" hangingPunct="1">
              <a:buNone/>
            </a:pPr>
            <a:endParaRPr lang="en-US" sz="1400" dirty="0"/>
          </a:p>
          <a:p>
            <a:pPr marL="0" indent="0" eaLnBrk="1" hangingPunct="1">
              <a:buNone/>
            </a:pPr>
            <a:endParaRPr lang="en-US" sz="1400" dirty="0"/>
          </a:p>
          <a:p>
            <a:pPr marL="0" indent="0" eaLnBrk="1" hangingPunct="1">
              <a:buNone/>
            </a:pPr>
            <a:endParaRPr lang="en-US" sz="1400" dirty="0"/>
          </a:p>
          <a:p>
            <a:pPr marL="0" indent="0" eaLnBrk="1" hangingPunct="1">
              <a:buNone/>
            </a:pPr>
            <a:r>
              <a:rPr lang="en-US" sz="1400" dirty="0"/>
              <a:t>                     </a:t>
            </a:r>
          </a:p>
        </p:txBody>
      </p:sp>
      <p:pic>
        <p:nvPicPr>
          <p:cNvPr id="7" name="Picture 6">
            <a:extLst>
              <a:ext uri="{FF2B5EF4-FFF2-40B4-BE49-F238E27FC236}">
                <a16:creationId xmlns:a16="http://schemas.microsoft.com/office/drawing/2014/main" id="{2A4043F0-660C-9102-1D22-A8797D7140EC}"/>
              </a:ext>
            </a:extLst>
          </p:cNvPr>
          <p:cNvPicPr>
            <a:picLocks noChangeAspect="1"/>
          </p:cNvPicPr>
          <p:nvPr/>
        </p:nvPicPr>
        <p:blipFill>
          <a:blip r:embed="rId2"/>
          <a:stretch>
            <a:fillRect/>
          </a:stretch>
        </p:blipFill>
        <p:spPr>
          <a:xfrm>
            <a:off x="1223554" y="2258648"/>
            <a:ext cx="5625737" cy="1883055"/>
          </a:xfrm>
          <a:prstGeom prst="rect">
            <a:avLst/>
          </a:prstGeom>
        </p:spPr>
      </p:pic>
      <p:pic>
        <p:nvPicPr>
          <p:cNvPr id="10" name="Picture 9">
            <a:extLst>
              <a:ext uri="{FF2B5EF4-FFF2-40B4-BE49-F238E27FC236}">
                <a16:creationId xmlns:a16="http://schemas.microsoft.com/office/drawing/2014/main" id="{CF142395-2EAE-223A-4B18-1C62E70A7041}"/>
              </a:ext>
            </a:extLst>
          </p:cNvPr>
          <p:cNvPicPr>
            <a:picLocks noChangeAspect="1"/>
          </p:cNvPicPr>
          <p:nvPr/>
        </p:nvPicPr>
        <p:blipFill>
          <a:blip r:embed="rId3"/>
          <a:stretch>
            <a:fillRect/>
          </a:stretch>
        </p:blipFill>
        <p:spPr>
          <a:xfrm>
            <a:off x="1223554" y="4563444"/>
            <a:ext cx="3706256" cy="1371478"/>
          </a:xfrm>
          <a:prstGeom prst="rect">
            <a:avLst/>
          </a:prstGeom>
        </p:spPr>
      </p:pic>
    </p:spTree>
    <p:extLst>
      <p:ext uri="{BB962C8B-B14F-4D97-AF65-F5344CB8AC3E}">
        <p14:creationId xmlns:p14="http://schemas.microsoft.com/office/powerpoint/2010/main" val="267114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F7CB5-8493-EE42-A29C-70858CE036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739CA-F632-979B-A2CE-36EA6A14211F}"/>
              </a:ext>
            </a:extLst>
          </p:cNvPr>
          <p:cNvSpPr>
            <a:spLocks noGrp="1"/>
          </p:cNvSpPr>
          <p:nvPr>
            <p:ph type="title"/>
          </p:nvPr>
        </p:nvSpPr>
        <p:spPr>
          <a:xfrm>
            <a:off x="1170544" y="797790"/>
            <a:ext cx="7282992" cy="701963"/>
          </a:xfrm>
        </p:spPr>
        <p:txBody>
          <a:bodyPr/>
          <a:lstStyle/>
          <a:p>
            <a:r>
              <a:rPr lang="en-US" sz="3600" dirty="0"/>
              <a:t>Fire Complexes – Map Series and Dynamic Text</a:t>
            </a:r>
          </a:p>
        </p:txBody>
      </p:sp>
      <p:sp>
        <p:nvSpPr>
          <p:cNvPr id="3" name="TextBox 2">
            <a:extLst>
              <a:ext uri="{FF2B5EF4-FFF2-40B4-BE49-F238E27FC236}">
                <a16:creationId xmlns:a16="http://schemas.microsoft.com/office/drawing/2014/main" id="{534310FD-F26F-B540-2965-A96788FD2716}"/>
              </a:ext>
            </a:extLst>
          </p:cNvPr>
          <p:cNvSpPr txBox="1"/>
          <p:nvPr/>
        </p:nvSpPr>
        <p:spPr>
          <a:xfrm>
            <a:off x="1170544" y="1647091"/>
            <a:ext cx="7282992" cy="3139321"/>
          </a:xfrm>
          <a:prstGeom prst="rect">
            <a:avLst/>
          </a:prstGeom>
          <a:solidFill>
            <a:schemeClr val="tx2"/>
          </a:solidFill>
        </p:spPr>
        <p:txBody>
          <a:bodyPr wrap="square" rtlCol="0">
            <a:spAutoFit/>
          </a:bodyPr>
          <a:lstStyle/>
          <a:p>
            <a:r>
              <a:rPr lang="en-US" dirty="0">
                <a:solidFill>
                  <a:schemeClr val="bg1"/>
                </a:solidFill>
              </a:rPr>
              <a:t>See</a:t>
            </a:r>
            <a:r>
              <a:rPr lang="en-US" sz="1800" dirty="0">
                <a:solidFill>
                  <a:schemeClr val="bg1"/>
                </a:solidFill>
              </a:rPr>
              <a:t> </a:t>
            </a:r>
            <a:r>
              <a:rPr lang="en-US" sz="1800" i="1" dirty="0">
                <a:solidFill>
                  <a:schemeClr val="bg1"/>
                </a:solidFill>
              </a:rPr>
              <a:t>Creating Multiple Map Pages with NIFS IR Polygon_Ver1.pdf</a:t>
            </a:r>
            <a:r>
              <a:rPr lang="en-US" sz="1800" dirty="0">
                <a:solidFill>
                  <a:schemeClr val="bg1"/>
                </a:solidFill>
              </a:rPr>
              <a:t> in the </a:t>
            </a:r>
            <a:endParaRPr lang="en-US" sz="1800" i="1" dirty="0">
              <a:solidFill>
                <a:schemeClr val="bg1"/>
              </a:solidFill>
            </a:endParaRPr>
          </a:p>
          <a:p>
            <a:r>
              <a:rPr lang="en-US" sz="1800" dirty="0">
                <a:solidFill>
                  <a:schemeClr val="bg1"/>
                </a:solidFill>
              </a:rPr>
              <a:t>Tools and Utility folder in the IRIN_NIROPS </a:t>
            </a:r>
            <a:r>
              <a:rPr lang="en-US" dirty="0">
                <a:solidFill>
                  <a:schemeClr val="bg1"/>
                </a:solidFill>
              </a:rPr>
              <a:t>Team Channel. </a:t>
            </a:r>
          </a:p>
          <a:p>
            <a:endParaRPr lang="en-US" dirty="0">
              <a:solidFill>
                <a:schemeClr val="bg1"/>
              </a:solidFill>
            </a:endParaRPr>
          </a:p>
          <a:p>
            <a:r>
              <a:rPr lang="en-US" sz="1800" dirty="0">
                <a:solidFill>
                  <a:schemeClr val="bg1"/>
                </a:solidFill>
              </a:rPr>
              <a:t>There is also a guide </a:t>
            </a:r>
            <a:r>
              <a:rPr lang="en-US" dirty="0">
                <a:solidFill>
                  <a:schemeClr val="bg1"/>
                </a:solidFill>
              </a:rPr>
              <a:t>tailored to the IRIN Template in the Tools folder,</a:t>
            </a:r>
          </a:p>
          <a:p>
            <a:r>
              <a:rPr lang="en-US" sz="1800" i="1" dirty="0">
                <a:solidFill>
                  <a:schemeClr val="bg1"/>
                </a:solidFill>
              </a:rPr>
              <a:t>Infrared Interpreter Fire Complex Map Series and Dynamic Text Workflows.pdf</a:t>
            </a:r>
          </a:p>
          <a:p>
            <a:endParaRPr lang="en-US" sz="1800" i="1" dirty="0">
              <a:solidFill>
                <a:schemeClr val="bg1"/>
              </a:solidFill>
            </a:endParaRPr>
          </a:p>
          <a:p>
            <a:r>
              <a:rPr lang="en-US" sz="1800" dirty="0">
                <a:solidFill>
                  <a:schemeClr val="bg1"/>
                </a:solidFill>
              </a:rPr>
              <a:t>And </a:t>
            </a:r>
            <a:r>
              <a:rPr lang="en-US" dirty="0">
                <a:solidFill>
                  <a:schemeClr val="bg1"/>
                </a:solidFill>
              </a:rPr>
              <a:t>there is direction on the edges of the 11x17 layouts</a:t>
            </a:r>
          </a:p>
          <a:p>
            <a:endParaRPr lang="en-US" sz="1800" dirty="0">
              <a:solidFill>
                <a:schemeClr val="bg1"/>
              </a:solidFill>
            </a:endParaRPr>
          </a:p>
          <a:p>
            <a:r>
              <a:rPr lang="en-US" dirty="0">
                <a:solidFill>
                  <a:schemeClr val="bg1"/>
                </a:solidFill>
              </a:rPr>
              <a:t>See these reference materials and reach out to IRINs experienced with Map Series and setting up dynamic text for help if needed.</a:t>
            </a:r>
            <a:endParaRPr lang="en-US" sz="1800" dirty="0">
              <a:solidFill>
                <a:schemeClr val="bg1"/>
              </a:solidFill>
            </a:endParaRPr>
          </a:p>
        </p:txBody>
      </p:sp>
    </p:spTree>
    <p:extLst>
      <p:ext uri="{BB962C8B-B14F-4D97-AF65-F5344CB8AC3E}">
        <p14:creationId xmlns:p14="http://schemas.microsoft.com/office/powerpoint/2010/main" val="4166199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CC8C0-2ACF-6FF3-746B-DC55DFDA755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A1B9764-7332-A3CE-59E5-9299D2B7D4ED}"/>
              </a:ext>
            </a:extLst>
          </p:cNvPr>
          <p:cNvSpPr>
            <a:spLocks noGrp="1"/>
          </p:cNvSpPr>
          <p:nvPr>
            <p:ph type="title"/>
          </p:nvPr>
        </p:nvSpPr>
        <p:spPr>
          <a:xfrm>
            <a:off x="1143000" y="1371600"/>
            <a:ext cx="7454347" cy="830316"/>
          </a:xfrm>
        </p:spPr>
        <p:txBody>
          <a:bodyPr/>
          <a:lstStyle/>
          <a:p>
            <a:r>
              <a:rPr lang="en-US" dirty="0"/>
              <a:t>Questions?</a:t>
            </a:r>
          </a:p>
        </p:txBody>
      </p:sp>
      <p:pic>
        <p:nvPicPr>
          <p:cNvPr id="2" name="Picture 4" descr="Questions to Ask a Court Reporting Firm Before Saying, “I Do.” - CCR's Blog">
            <a:extLst>
              <a:ext uri="{FF2B5EF4-FFF2-40B4-BE49-F238E27FC236}">
                <a16:creationId xmlns:a16="http://schemas.microsoft.com/office/drawing/2014/main" id="{342121D4-55C0-F74B-13BA-9A3EC3BF5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155" y="2426397"/>
            <a:ext cx="2718089" cy="271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78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F756B6-014A-8447-8C80-B1FEECAB1500}"/>
              </a:ext>
            </a:extLst>
          </p:cNvPr>
          <p:cNvSpPr>
            <a:spLocks noGrp="1"/>
          </p:cNvSpPr>
          <p:nvPr>
            <p:ph type="title"/>
          </p:nvPr>
        </p:nvSpPr>
        <p:spPr>
          <a:xfrm>
            <a:off x="1143000" y="1371600"/>
            <a:ext cx="7454347" cy="830316"/>
          </a:xfrm>
        </p:spPr>
        <p:txBody>
          <a:bodyPr/>
          <a:lstStyle/>
          <a:p>
            <a:r>
              <a:rPr lang="en-US" dirty="0"/>
              <a:t>Contacts</a:t>
            </a:r>
          </a:p>
        </p:txBody>
      </p:sp>
      <p:sp>
        <p:nvSpPr>
          <p:cNvPr id="3" name="Text Placeholder 5">
            <a:extLst>
              <a:ext uri="{FF2B5EF4-FFF2-40B4-BE49-F238E27FC236}">
                <a16:creationId xmlns:a16="http://schemas.microsoft.com/office/drawing/2014/main" id="{97595D61-41DD-4A6A-3B5C-4DF8E0D00F18}"/>
              </a:ext>
            </a:extLst>
          </p:cNvPr>
          <p:cNvSpPr txBox="1">
            <a:spLocks/>
          </p:cNvSpPr>
          <p:nvPr/>
        </p:nvSpPr>
        <p:spPr>
          <a:xfrm>
            <a:off x="1141472" y="2201916"/>
            <a:ext cx="5094141" cy="1653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Arial" panose="020B0604020202020204" pitchFamily="34" charset="0"/>
                <a:cs typeface="Arial" panose="020B0604020202020204" pitchFamily="34" charset="0"/>
              </a:rPr>
              <a:t>USFS Region 4, Remote Sensing </a:t>
            </a:r>
          </a:p>
          <a:p>
            <a:pPr marL="0" indent="0">
              <a:buNone/>
            </a:pPr>
            <a:r>
              <a:rPr lang="en-US" sz="2000" b="1" dirty="0">
                <a:solidFill>
                  <a:schemeClr val="bg1"/>
                </a:solidFill>
                <a:latin typeface="Arial" panose="020B0604020202020204" pitchFamily="34" charset="0"/>
                <a:cs typeface="Arial" panose="020B0604020202020204" pitchFamily="34" charset="0"/>
              </a:rPr>
              <a:t>208-315-3729</a:t>
            </a:r>
          </a:p>
          <a:p>
            <a:pPr marL="0" indent="0">
              <a:buNone/>
            </a:pPr>
            <a:r>
              <a:rPr lang="en-US" sz="2000" b="1" dirty="0">
                <a:solidFill>
                  <a:schemeClr val="bg1"/>
                </a:solidFill>
                <a:latin typeface="Arial" panose="020B0604020202020204" pitchFamily="34" charset="0"/>
                <a:cs typeface="Arial" panose="020B0604020202020204" pitchFamily="34" charset="0"/>
              </a:rPr>
              <a:t>Steve Penny</a:t>
            </a:r>
          </a:p>
          <a:p>
            <a:pPr marL="0" indent="0">
              <a:buNone/>
            </a:pPr>
            <a:r>
              <a:rPr lang="en-US" sz="2000" b="1" dirty="0">
                <a:solidFill>
                  <a:schemeClr val="bg1"/>
                </a:solidFill>
                <a:latin typeface="Arial" panose="020B0604020202020204" pitchFamily="34" charset="0"/>
                <a:cs typeface="Arial" panose="020B0604020202020204" pitchFamily="34" charset="0"/>
              </a:rPr>
              <a:t>stephen.penny@usda.gov</a:t>
            </a:r>
          </a:p>
        </p:txBody>
      </p:sp>
    </p:spTree>
    <p:extLst>
      <p:ext uri="{BB962C8B-B14F-4D97-AF65-F5344CB8AC3E}">
        <p14:creationId xmlns:p14="http://schemas.microsoft.com/office/powerpoint/2010/main" val="222017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5DBC-854F-3C25-0241-7B8D3CBACE20}"/>
              </a:ext>
            </a:extLst>
          </p:cNvPr>
          <p:cNvSpPr txBox="1">
            <a:spLocks/>
          </p:cNvSpPr>
          <p:nvPr/>
        </p:nvSpPr>
        <p:spPr>
          <a:xfrm>
            <a:off x="1371600" y="1121865"/>
            <a:ext cx="7772400" cy="862445"/>
          </a:xfrm>
          <a:prstGeom prst="rect">
            <a:avLst/>
          </a:prstGeom>
        </p:spPr>
        <p:txBody>
          <a:bodyPr anchor="ctr"/>
          <a:lstStyle>
            <a:lvl1pPr algn="l" defTabSz="914400" rtl="0" eaLnBrk="1" latinLnBrk="0" hangingPunct="1">
              <a:lnSpc>
                <a:spcPct val="90000"/>
              </a:lnSpc>
              <a:spcBef>
                <a:spcPct val="0"/>
              </a:spcBef>
              <a:buNone/>
              <a:defRPr sz="3400" b="1" kern="1200" baseline="0">
                <a:solidFill>
                  <a:schemeClr val="bg1"/>
                </a:solidFill>
                <a:latin typeface="Arial" panose="020B0604020202020204" pitchFamily="34" charset="0"/>
                <a:ea typeface="+mj-ea"/>
                <a:cs typeface="Arial" panose="020B0604020202020204" pitchFamily="34" charset="0"/>
              </a:defRPr>
            </a:lvl1pPr>
          </a:lstStyle>
          <a:p>
            <a:r>
              <a:rPr lang="en-US" dirty="0"/>
              <a:t>Setting up the incident</a:t>
            </a:r>
          </a:p>
        </p:txBody>
      </p:sp>
      <p:sp>
        <p:nvSpPr>
          <p:cNvPr id="3" name="Content Placeholder 2">
            <a:extLst>
              <a:ext uri="{FF2B5EF4-FFF2-40B4-BE49-F238E27FC236}">
                <a16:creationId xmlns:a16="http://schemas.microsoft.com/office/drawing/2014/main" id="{E39EF193-CAD0-8F44-B2A0-E4022B80D149}"/>
              </a:ext>
            </a:extLst>
          </p:cNvPr>
          <p:cNvSpPr txBox="1">
            <a:spLocks/>
          </p:cNvSpPr>
          <p:nvPr/>
        </p:nvSpPr>
        <p:spPr>
          <a:xfrm>
            <a:off x="911089" y="1820133"/>
            <a:ext cx="7772400" cy="462989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chemeClr val="bg1"/>
              </a:buClr>
              <a:buFont typeface="Wingdings" panose="05000000000000000000" pitchFamily="2" charset="2"/>
              <a:buChar char="§"/>
              <a:defRPr sz="2400" b="1" kern="1200">
                <a:solidFill>
                  <a:schemeClr val="bg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ct val="90000"/>
              </a:lnSpc>
              <a:spcBef>
                <a:spcPts val="500"/>
              </a:spcBef>
              <a:buClr>
                <a:schemeClr val="bg1"/>
              </a:buClr>
              <a:buSzPct val="100000"/>
              <a:buFont typeface="Arial" panose="020B0604020202020204" pitchFamily="34" charset="0"/>
              <a:buChar char="•"/>
              <a:defRPr sz="2400" kern="1200" baseline="0">
                <a:solidFill>
                  <a:schemeClr val="bg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Clr>
                <a:schemeClr val="bg1"/>
              </a:buClr>
              <a:buSzPct val="100000"/>
              <a:buFont typeface="Arial" panose="020B0604020202020204" pitchFamily="34" charset="0"/>
              <a:buChar char="•"/>
              <a:defRPr sz="2400" kern="1200" baseline="0">
                <a:solidFill>
                  <a:schemeClr val="bg1"/>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ct val="90000"/>
              </a:lnSpc>
              <a:spcBef>
                <a:spcPts val="500"/>
              </a:spcBef>
              <a:buClr>
                <a:schemeClr val="bg1"/>
              </a:buClr>
              <a:buSzPct val="100000"/>
              <a:buFont typeface="Arial" panose="020B0604020202020204" pitchFamily="34" charset="0"/>
              <a:buChar char="•"/>
              <a:defRPr sz="2400" kern="1200" baseline="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6263">
              <a:buFont typeface="Wingdings" panose="05000000000000000000" pitchFamily="2" charset="2"/>
              <a:buChar char="v"/>
            </a:pPr>
            <a:r>
              <a:rPr lang="en-US" sz="2000" dirty="0"/>
              <a:t>Unzip the template </a:t>
            </a:r>
            <a:r>
              <a:rPr lang="en-US" sz="1800" dirty="0"/>
              <a:t>2025_IRIN_Template </a:t>
            </a:r>
          </a:p>
          <a:p>
            <a:pPr marL="976313" lvl="1">
              <a:buFont typeface="Wingdings" panose="05000000000000000000" pitchFamily="2" charset="2"/>
              <a:buChar char="v"/>
            </a:pPr>
            <a:r>
              <a:rPr lang="en-US" sz="1800" dirty="0"/>
              <a:t>Open the 2025_IRIN_template.aprx in the project folder</a:t>
            </a:r>
          </a:p>
          <a:p>
            <a:pPr marL="976313" lvl="1">
              <a:buFont typeface="Wingdings" panose="05000000000000000000" pitchFamily="2" charset="2"/>
              <a:buChar char="v"/>
            </a:pPr>
            <a:r>
              <a:rPr lang="en-US" sz="1800" dirty="0"/>
              <a:t>Open Catalog &gt; View and rename the folder to the fire name 2025_IRIN_FireName</a:t>
            </a:r>
          </a:p>
          <a:p>
            <a:pPr marL="576263" fontAlgn="base">
              <a:lnSpc>
                <a:spcPct val="100000"/>
              </a:lnSpc>
              <a:spcBef>
                <a:spcPct val="20000"/>
              </a:spcBef>
              <a:spcAft>
                <a:spcPct val="0"/>
              </a:spcAft>
              <a:buClr>
                <a:srgbClr val="376D6C"/>
              </a:buClr>
              <a:buSzPct val="80000"/>
              <a:buFont typeface="Wingdings" panose="05000000000000000000" pitchFamily="2" charset="2"/>
              <a:buChar char="v"/>
              <a:defRPr/>
            </a:pPr>
            <a:endParaRPr lang="en-US" sz="2000" b="0" kern="0" dirty="0">
              <a:latin typeface="Arial"/>
              <a:cs typeface="+mn-cs"/>
            </a:endParaRPr>
          </a:p>
          <a:p>
            <a:pPr marL="576263" fontAlgn="base">
              <a:lnSpc>
                <a:spcPct val="100000"/>
              </a:lnSpc>
              <a:spcBef>
                <a:spcPct val="20000"/>
              </a:spcBef>
              <a:spcAft>
                <a:spcPct val="0"/>
              </a:spcAft>
              <a:buClr>
                <a:srgbClr val="376D6C"/>
              </a:buClr>
              <a:buSzPct val="80000"/>
              <a:buFont typeface="Wingdings" panose="05000000000000000000" pitchFamily="2" charset="2"/>
              <a:buChar char="v"/>
              <a:defRPr/>
            </a:pPr>
            <a:endParaRPr lang="en-US" sz="2000" b="0" kern="0" dirty="0">
              <a:latin typeface="Arial"/>
              <a:cs typeface="+mn-cs"/>
            </a:endParaRPr>
          </a:p>
          <a:p>
            <a:pPr marL="576263" fontAlgn="base">
              <a:lnSpc>
                <a:spcPct val="100000"/>
              </a:lnSpc>
              <a:spcBef>
                <a:spcPct val="20000"/>
              </a:spcBef>
              <a:spcAft>
                <a:spcPct val="0"/>
              </a:spcAft>
              <a:buClr>
                <a:srgbClr val="376D6C"/>
              </a:buClr>
              <a:buSzPct val="80000"/>
              <a:buFont typeface="Wingdings" panose="05000000000000000000" pitchFamily="2" charset="2"/>
              <a:buChar char="v"/>
              <a:defRPr/>
            </a:pPr>
            <a:endParaRPr lang="en-US" sz="2000" b="0" kern="0" dirty="0">
              <a:latin typeface="Arial"/>
              <a:cs typeface="+mn-cs"/>
            </a:endParaRPr>
          </a:p>
          <a:p>
            <a:pPr marL="576263" fontAlgn="base">
              <a:lnSpc>
                <a:spcPct val="100000"/>
              </a:lnSpc>
              <a:spcBef>
                <a:spcPct val="20000"/>
              </a:spcBef>
              <a:spcAft>
                <a:spcPct val="0"/>
              </a:spcAft>
              <a:buClr>
                <a:srgbClr val="376D6C"/>
              </a:buClr>
              <a:buSzPct val="80000"/>
              <a:buFont typeface="Wingdings" panose="05000000000000000000" pitchFamily="2" charset="2"/>
              <a:buChar char="v"/>
              <a:defRPr/>
            </a:pPr>
            <a:endParaRPr lang="en-US" sz="2000" b="0" kern="0" dirty="0">
              <a:latin typeface="Arial"/>
              <a:cs typeface="+mn-cs"/>
            </a:endParaRPr>
          </a:p>
          <a:p>
            <a:pPr marL="347663" indent="0" fontAlgn="base">
              <a:lnSpc>
                <a:spcPct val="100000"/>
              </a:lnSpc>
              <a:spcBef>
                <a:spcPct val="20000"/>
              </a:spcBef>
              <a:spcAft>
                <a:spcPct val="0"/>
              </a:spcAft>
              <a:buClr>
                <a:srgbClr val="376D6C"/>
              </a:buClr>
              <a:buSzPct val="80000"/>
              <a:buNone/>
              <a:defRPr/>
            </a:pPr>
            <a:r>
              <a:rPr lang="en-US" sz="2000" b="0" kern="0" dirty="0">
                <a:latin typeface="Arial"/>
                <a:cs typeface="+mn-cs"/>
              </a:rPr>
              <a:t>   Renamed folder</a:t>
            </a:r>
          </a:p>
          <a:p>
            <a:pPr marL="576263" fontAlgn="base">
              <a:lnSpc>
                <a:spcPct val="100000"/>
              </a:lnSpc>
              <a:spcBef>
                <a:spcPct val="20000"/>
              </a:spcBef>
              <a:spcAft>
                <a:spcPct val="0"/>
              </a:spcAft>
              <a:buClr>
                <a:srgbClr val="376D6C"/>
              </a:buClr>
              <a:buSzPct val="80000"/>
              <a:buFont typeface="Wingdings" panose="05000000000000000000" pitchFamily="2" charset="2"/>
              <a:buChar char="v"/>
              <a:defRPr/>
            </a:pPr>
            <a:endParaRPr lang="en-US" sz="2000" b="0" kern="0" dirty="0">
              <a:latin typeface="Arial"/>
              <a:cs typeface="+mn-cs"/>
            </a:endParaRPr>
          </a:p>
          <a:p>
            <a:pPr marL="347663" indent="0" fontAlgn="base">
              <a:lnSpc>
                <a:spcPct val="100000"/>
              </a:lnSpc>
              <a:spcBef>
                <a:spcPct val="20000"/>
              </a:spcBef>
              <a:spcAft>
                <a:spcPct val="0"/>
              </a:spcAft>
              <a:buClr>
                <a:srgbClr val="376D6C"/>
              </a:buClr>
              <a:buSzPct val="80000"/>
              <a:buNone/>
              <a:defRPr/>
            </a:pPr>
            <a:endParaRPr lang="en-US" sz="2000" b="0" kern="0" dirty="0">
              <a:latin typeface="Arial"/>
              <a:cs typeface="+mn-cs"/>
            </a:endParaRPr>
          </a:p>
          <a:p>
            <a:pPr marL="576263" fontAlgn="base">
              <a:lnSpc>
                <a:spcPct val="100000"/>
              </a:lnSpc>
              <a:spcBef>
                <a:spcPct val="20000"/>
              </a:spcBef>
              <a:spcAft>
                <a:spcPct val="0"/>
              </a:spcAft>
              <a:buClr>
                <a:srgbClr val="376D6C"/>
              </a:buClr>
              <a:buSzPct val="80000"/>
              <a:buFont typeface="Wingdings" panose="05000000000000000000" pitchFamily="2" charset="2"/>
              <a:buChar char="v"/>
              <a:defRPr/>
            </a:pPr>
            <a:endParaRPr lang="en-US" sz="2000" b="0" kern="0" dirty="0">
              <a:latin typeface="Arial"/>
              <a:cs typeface="+mn-cs"/>
            </a:endParaRPr>
          </a:p>
          <a:p>
            <a:pPr marL="576263" fontAlgn="base">
              <a:lnSpc>
                <a:spcPct val="100000"/>
              </a:lnSpc>
              <a:spcBef>
                <a:spcPct val="20000"/>
              </a:spcBef>
              <a:spcAft>
                <a:spcPct val="0"/>
              </a:spcAft>
              <a:buClr>
                <a:srgbClr val="376D6C"/>
              </a:buClr>
              <a:buSzPct val="80000"/>
              <a:buFont typeface="Wingdings" panose="05000000000000000000" pitchFamily="2" charset="2"/>
              <a:buChar char="v"/>
              <a:defRPr/>
            </a:pPr>
            <a:r>
              <a:rPr lang="en-US" sz="2000" b="0" kern="0" dirty="0">
                <a:latin typeface="Arial"/>
                <a:cs typeface="+mn-cs"/>
              </a:rPr>
              <a:t>Open the project and go to the Edit Map tab</a:t>
            </a:r>
          </a:p>
          <a:p>
            <a:pPr marL="576263">
              <a:buClr>
                <a:srgbClr val="376D6C"/>
              </a:buClr>
              <a:buFont typeface="Wingdings" panose="05000000000000000000" pitchFamily="2" charset="2"/>
              <a:buChar char="v"/>
              <a:defRPr/>
            </a:pPr>
            <a:r>
              <a:rPr lang="en-US" sz="2000" b="0" kern="0" dirty="0">
                <a:latin typeface="Arial"/>
                <a:cs typeface="+mn-cs"/>
              </a:rPr>
              <a:t>Sign in to AGOL</a:t>
            </a:r>
            <a:endParaRPr lang="en-US" sz="2000" b="0" kern="0" dirty="0">
              <a:latin typeface="Arial"/>
            </a:endParaRPr>
          </a:p>
          <a:p>
            <a:pPr marL="576263" fontAlgn="base">
              <a:lnSpc>
                <a:spcPct val="100000"/>
              </a:lnSpc>
              <a:spcBef>
                <a:spcPct val="20000"/>
              </a:spcBef>
              <a:spcAft>
                <a:spcPct val="0"/>
              </a:spcAft>
              <a:buClr>
                <a:srgbClr val="376D6C"/>
              </a:buClr>
              <a:buSzPct val="80000"/>
              <a:buFont typeface="Wingdings" panose="05000000000000000000" pitchFamily="2" charset="2"/>
              <a:buChar char="v"/>
              <a:defRPr/>
            </a:pPr>
            <a:endParaRPr lang="en-US" sz="1800" b="0" kern="0" dirty="0">
              <a:solidFill>
                <a:srgbClr val="000000"/>
              </a:solidFill>
              <a:latin typeface="Arial"/>
            </a:endParaRPr>
          </a:p>
          <a:p>
            <a:pPr marL="976313" lvl="1" fontAlgn="base">
              <a:lnSpc>
                <a:spcPct val="100000"/>
              </a:lnSpc>
              <a:spcBef>
                <a:spcPct val="20000"/>
              </a:spcBef>
              <a:spcAft>
                <a:spcPct val="0"/>
              </a:spcAft>
              <a:buClr>
                <a:srgbClr val="499EAF"/>
              </a:buClr>
              <a:buSzPct val="75000"/>
              <a:buFont typeface="Wingdings" panose="05000000000000000000" pitchFamily="2" charset="2"/>
              <a:buChar char="v"/>
              <a:defRPr/>
            </a:pPr>
            <a:endParaRPr lang="en-US" sz="1800" dirty="0"/>
          </a:p>
          <a:p>
            <a:pPr marL="747713" lvl="1" indent="0">
              <a:buFont typeface="Arial" panose="020B0604020202020204" pitchFamily="34" charset="0"/>
              <a:buNone/>
            </a:pPr>
            <a:endParaRPr lang="en-US" sz="1800" dirty="0"/>
          </a:p>
          <a:p>
            <a:pPr marL="976313" lvl="1">
              <a:buFont typeface="Wingdings" panose="05000000000000000000" pitchFamily="2" charset="2"/>
              <a:buChar char="v"/>
            </a:pPr>
            <a:endParaRPr lang="en-US" sz="1800" dirty="0"/>
          </a:p>
        </p:txBody>
      </p:sp>
      <p:pic>
        <p:nvPicPr>
          <p:cNvPr id="5" name="Picture 4">
            <a:extLst>
              <a:ext uri="{FF2B5EF4-FFF2-40B4-BE49-F238E27FC236}">
                <a16:creationId xmlns:a16="http://schemas.microsoft.com/office/drawing/2014/main" id="{6AF8C666-1F03-269A-AB79-25FE140A7411}"/>
              </a:ext>
            </a:extLst>
          </p:cNvPr>
          <p:cNvPicPr>
            <a:picLocks noChangeAspect="1"/>
          </p:cNvPicPr>
          <p:nvPr/>
        </p:nvPicPr>
        <p:blipFill>
          <a:blip r:embed="rId2"/>
          <a:stretch>
            <a:fillRect/>
          </a:stretch>
        </p:blipFill>
        <p:spPr>
          <a:xfrm>
            <a:off x="1423657" y="2875049"/>
            <a:ext cx="4318428" cy="1119992"/>
          </a:xfrm>
          <a:prstGeom prst="rect">
            <a:avLst/>
          </a:prstGeom>
        </p:spPr>
      </p:pic>
      <p:pic>
        <p:nvPicPr>
          <p:cNvPr id="7" name="Picture 6">
            <a:extLst>
              <a:ext uri="{FF2B5EF4-FFF2-40B4-BE49-F238E27FC236}">
                <a16:creationId xmlns:a16="http://schemas.microsoft.com/office/drawing/2014/main" id="{B0B5D885-4A3F-CBA2-6B8D-48C8BCE50A79}"/>
              </a:ext>
            </a:extLst>
          </p:cNvPr>
          <p:cNvPicPr>
            <a:picLocks noChangeAspect="1"/>
          </p:cNvPicPr>
          <p:nvPr/>
        </p:nvPicPr>
        <p:blipFill>
          <a:blip r:embed="rId3"/>
          <a:stretch>
            <a:fillRect/>
          </a:stretch>
        </p:blipFill>
        <p:spPr>
          <a:xfrm>
            <a:off x="5812717" y="2797581"/>
            <a:ext cx="1730874" cy="1197460"/>
          </a:xfrm>
          <a:prstGeom prst="rect">
            <a:avLst/>
          </a:prstGeom>
        </p:spPr>
      </p:pic>
      <p:pic>
        <p:nvPicPr>
          <p:cNvPr id="9" name="Picture 8">
            <a:extLst>
              <a:ext uri="{FF2B5EF4-FFF2-40B4-BE49-F238E27FC236}">
                <a16:creationId xmlns:a16="http://schemas.microsoft.com/office/drawing/2014/main" id="{75DA3671-FB79-777B-7622-F460A800DF9F}"/>
              </a:ext>
            </a:extLst>
          </p:cNvPr>
          <p:cNvPicPr>
            <a:picLocks noChangeAspect="1"/>
          </p:cNvPicPr>
          <p:nvPr/>
        </p:nvPicPr>
        <p:blipFill>
          <a:blip r:embed="rId4"/>
          <a:stretch>
            <a:fillRect/>
          </a:stretch>
        </p:blipFill>
        <p:spPr>
          <a:xfrm>
            <a:off x="1657674" y="4512675"/>
            <a:ext cx="1398851" cy="571515"/>
          </a:xfrm>
          <a:prstGeom prst="rect">
            <a:avLst/>
          </a:prstGeom>
        </p:spPr>
      </p:pic>
    </p:spTree>
    <p:extLst>
      <p:ext uri="{BB962C8B-B14F-4D97-AF65-F5344CB8AC3E}">
        <p14:creationId xmlns:p14="http://schemas.microsoft.com/office/powerpoint/2010/main" val="104904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BAF8D-31B9-AABD-B736-21F9BC7D8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F6C03-2B8A-38FE-A140-6CA1D5A79885}"/>
              </a:ext>
            </a:extLst>
          </p:cNvPr>
          <p:cNvSpPr txBox="1">
            <a:spLocks/>
          </p:cNvSpPr>
          <p:nvPr/>
        </p:nvSpPr>
        <p:spPr>
          <a:xfrm>
            <a:off x="1371600" y="1121865"/>
            <a:ext cx="7772400" cy="862445"/>
          </a:xfrm>
          <a:prstGeom prst="rect">
            <a:avLst/>
          </a:prstGeom>
        </p:spPr>
        <p:txBody>
          <a:bodyPr anchor="ctr"/>
          <a:lstStyle>
            <a:lvl1pPr algn="l" defTabSz="914400" rtl="0" eaLnBrk="1" latinLnBrk="0" hangingPunct="1">
              <a:lnSpc>
                <a:spcPct val="90000"/>
              </a:lnSpc>
              <a:spcBef>
                <a:spcPct val="0"/>
              </a:spcBef>
              <a:buNone/>
              <a:defRPr sz="3400" b="1" kern="1200" baseline="0">
                <a:solidFill>
                  <a:schemeClr val="bg1"/>
                </a:solidFill>
                <a:latin typeface="Arial" panose="020B0604020202020204" pitchFamily="34" charset="0"/>
                <a:ea typeface="+mj-ea"/>
                <a:cs typeface="Arial" panose="020B0604020202020204" pitchFamily="34" charset="0"/>
              </a:defRPr>
            </a:lvl1pPr>
          </a:lstStyle>
          <a:p>
            <a:r>
              <a:rPr lang="en-US" dirty="0"/>
              <a:t>Setting up the incident</a:t>
            </a:r>
          </a:p>
        </p:txBody>
      </p:sp>
      <p:sp>
        <p:nvSpPr>
          <p:cNvPr id="3" name="Content Placeholder 2">
            <a:extLst>
              <a:ext uri="{FF2B5EF4-FFF2-40B4-BE49-F238E27FC236}">
                <a16:creationId xmlns:a16="http://schemas.microsoft.com/office/drawing/2014/main" id="{AB120447-476B-BD34-B2C6-4FC9CFB792E8}"/>
              </a:ext>
            </a:extLst>
          </p:cNvPr>
          <p:cNvSpPr txBox="1">
            <a:spLocks/>
          </p:cNvSpPr>
          <p:nvPr/>
        </p:nvSpPr>
        <p:spPr>
          <a:xfrm>
            <a:off x="911089" y="1820133"/>
            <a:ext cx="7772400" cy="4629896"/>
          </a:xfrm>
          <a:prstGeom prst="rect">
            <a:avLst/>
          </a:prstGeom>
        </p:spPr>
        <p:txBody>
          <a:bodyPr>
            <a:normAutofit/>
          </a:bodyPr>
          <a:lstStyle>
            <a:lvl1pPr marL="228600" indent="-228600" algn="l" defTabSz="914400" rtl="0" eaLnBrk="1" latinLnBrk="0" hangingPunct="1">
              <a:lnSpc>
                <a:spcPct val="90000"/>
              </a:lnSpc>
              <a:spcBef>
                <a:spcPts val="1000"/>
              </a:spcBef>
              <a:buClr>
                <a:schemeClr val="bg1"/>
              </a:buClr>
              <a:buFont typeface="Wingdings" panose="05000000000000000000" pitchFamily="2" charset="2"/>
              <a:buChar char="§"/>
              <a:defRPr sz="2400" b="1" kern="1200">
                <a:solidFill>
                  <a:schemeClr val="bg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ct val="90000"/>
              </a:lnSpc>
              <a:spcBef>
                <a:spcPts val="500"/>
              </a:spcBef>
              <a:buClr>
                <a:schemeClr val="bg1"/>
              </a:buClr>
              <a:buSzPct val="100000"/>
              <a:buFont typeface="Arial" panose="020B0604020202020204" pitchFamily="34" charset="0"/>
              <a:buChar char="•"/>
              <a:defRPr sz="2400" kern="1200" baseline="0">
                <a:solidFill>
                  <a:schemeClr val="bg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Clr>
                <a:schemeClr val="bg1"/>
              </a:buClr>
              <a:buSzPct val="100000"/>
              <a:buFont typeface="Arial" panose="020B0604020202020204" pitchFamily="34" charset="0"/>
              <a:buChar char="•"/>
              <a:defRPr sz="2400" kern="1200" baseline="0">
                <a:solidFill>
                  <a:schemeClr val="bg1"/>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ct val="90000"/>
              </a:lnSpc>
              <a:spcBef>
                <a:spcPts val="500"/>
              </a:spcBef>
              <a:buClr>
                <a:schemeClr val="bg1"/>
              </a:buClr>
              <a:buSzPct val="100000"/>
              <a:buFont typeface="Arial" panose="020B0604020202020204" pitchFamily="34" charset="0"/>
              <a:buChar char="•"/>
              <a:defRPr sz="2400" kern="1200" baseline="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663" indent="0">
              <a:buNone/>
            </a:pPr>
            <a:r>
              <a:rPr lang="en-US" sz="2000" dirty="0"/>
              <a:t>The Edit Map has feature layers to quickly identify the Time Zone, UTM Zone, GACC and Dispatch Center</a:t>
            </a:r>
          </a:p>
          <a:p>
            <a:pPr marL="347663" indent="0">
              <a:buNone/>
            </a:pPr>
            <a:endParaRPr lang="en-US" sz="2000" dirty="0"/>
          </a:p>
          <a:p>
            <a:pPr marL="347663" indent="0">
              <a:buNone/>
            </a:pPr>
            <a:endParaRPr lang="en-US" sz="2000" dirty="0"/>
          </a:p>
          <a:p>
            <a:pPr marL="347663" indent="0">
              <a:buNone/>
            </a:pPr>
            <a:endParaRPr lang="en-US" sz="2000" dirty="0"/>
          </a:p>
          <a:p>
            <a:pPr marL="347663" indent="0">
              <a:buNone/>
            </a:pPr>
            <a:endParaRPr lang="en-US" sz="2000" dirty="0"/>
          </a:p>
          <a:p>
            <a:pPr marL="347663" indent="0">
              <a:buNone/>
            </a:pPr>
            <a:endParaRPr lang="en-US" sz="2000" dirty="0"/>
          </a:p>
          <a:p>
            <a:pPr marL="347663" indent="0">
              <a:buNone/>
            </a:pPr>
            <a:r>
              <a:rPr lang="en-US" sz="2000" dirty="0"/>
              <a:t>They are in a group called background, uncheck once it is not needed.</a:t>
            </a:r>
            <a:endParaRPr lang="en-US" sz="2000" b="0" kern="0" dirty="0">
              <a:solidFill>
                <a:srgbClr val="000000"/>
              </a:solidFill>
              <a:latin typeface="Arial"/>
            </a:endParaRPr>
          </a:p>
          <a:p>
            <a:pPr marL="347663" indent="0">
              <a:buNone/>
            </a:pPr>
            <a:endParaRPr lang="en-US" sz="2000" b="0" kern="0" dirty="0">
              <a:solidFill>
                <a:srgbClr val="000000"/>
              </a:solidFill>
              <a:latin typeface="Arial"/>
            </a:endParaRPr>
          </a:p>
          <a:p>
            <a:pPr marL="347663" indent="0">
              <a:buNone/>
            </a:pPr>
            <a:endParaRPr lang="en-US" sz="2000" b="0" kern="0" dirty="0">
              <a:solidFill>
                <a:srgbClr val="000000"/>
              </a:solidFill>
              <a:latin typeface="Arial"/>
            </a:endParaRPr>
          </a:p>
          <a:p>
            <a:pPr marL="347663" indent="0">
              <a:buNone/>
            </a:pPr>
            <a:endParaRPr lang="en-US" sz="1800" b="0" kern="0" dirty="0">
              <a:solidFill>
                <a:srgbClr val="000000"/>
              </a:solidFill>
              <a:latin typeface="Arial"/>
            </a:endParaRPr>
          </a:p>
          <a:p>
            <a:pPr marL="976313" lvl="1" fontAlgn="base">
              <a:lnSpc>
                <a:spcPct val="100000"/>
              </a:lnSpc>
              <a:spcBef>
                <a:spcPct val="20000"/>
              </a:spcBef>
              <a:spcAft>
                <a:spcPct val="0"/>
              </a:spcAft>
              <a:buClr>
                <a:srgbClr val="499EAF"/>
              </a:buClr>
              <a:buSzPct val="75000"/>
              <a:buFont typeface="Wingdings" panose="05000000000000000000" pitchFamily="2" charset="2"/>
              <a:buChar char="v"/>
              <a:defRPr/>
            </a:pPr>
            <a:endParaRPr lang="en-US" sz="1800" dirty="0"/>
          </a:p>
          <a:p>
            <a:pPr marL="747713" lvl="1" indent="0">
              <a:buFont typeface="Arial" panose="020B0604020202020204" pitchFamily="34" charset="0"/>
              <a:buNone/>
            </a:pPr>
            <a:endParaRPr lang="en-US" sz="1800" dirty="0"/>
          </a:p>
          <a:p>
            <a:pPr marL="976313" lvl="1">
              <a:buFont typeface="Wingdings" panose="05000000000000000000" pitchFamily="2" charset="2"/>
              <a:buChar char="v"/>
            </a:pPr>
            <a:endParaRPr lang="en-US" sz="1800" dirty="0"/>
          </a:p>
        </p:txBody>
      </p:sp>
      <p:pic>
        <p:nvPicPr>
          <p:cNvPr id="6" name="Picture 5">
            <a:extLst>
              <a:ext uri="{FF2B5EF4-FFF2-40B4-BE49-F238E27FC236}">
                <a16:creationId xmlns:a16="http://schemas.microsoft.com/office/drawing/2014/main" id="{E6AEDFF4-267C-A918-E704-8B87111C23CC}"/>
              </a:ext>
            </a:extLst>
          </p:cNvPr>
          <p:cNvPicPr>
            <a:picLocks noChangeAspect="1"/>
          </p:cNvPicPr>
          <p:nvPr/>
        </p:nvPicPr>
        <p:blipFill>
          <a:blip r:embed="rId2"/>
          <a:stretch>
            <a:fillRect/>
          </a:stretch>
        </p:blipFill>
        <p:spPr>
          <a:xfrm>
            <a:off x="1371600" y="2555441"/>
            <a:ext cx="6678250" cy="1855449"/>
          </a:xfrm>
          <a:prstGeom prst="rect">
            <a:avLst/>
          </a:prstGeom>
        </p:spPr>
      </p:pic>
    </p:spTree>
    <p:extLst>
      <p:ext uri="{BB962C8B-B14F-4D97-AF65-F5344CB8AC3E}">
        <p14:creationId xmlns:p14="http://schemas.microsoft.com/office/powerpoint/2010/main" val="166121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09CD1-1B1A-DD31-3C18-13F00A155D4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89A1386-AE50-C056-3C5C-BD945AD55934}"/>
              </a:ext>
            </a:extLst>
          </p:cNvPr>
          <p:cNvSpPr>
            <a:spLocks noGrp="1"/>
          </p:cNvSpPr>
          <p:nvPr>
            <p:ph type="title"/>
          </p:nvPr>
        </p:nvSpPr>
        <p:spPr>
          <a:xfrm>
            <a:off x="1122760" y="736199"/>
            <a:ext cx="7772400" cy="862445"/>
          </a:xfrm>
        </p:spPr>
        <p:txBody>
          <a:bodyPr/>
          <a:lstStyle/>
          <a:p>
            <a:r>
              <a:rPr lang="en-US" dirty="0"/>
              <a:t>Arc Pro Maps</a:t>
            </a:r>
          </a:p>
        </p:txBody>
      </p:sp>
      <p:sp>
        <p:nvSpPr>
          <p:cNvPr id="11" name="Content Placeholder 2">
            <a:extLst>
              <a:ext uri="{FF2B5EF4-FFF2-40B4-BE49-F238E27FC236}">
                <a16:creationId xmlns:a16="http://schemas.microsoft.com/office/drawing/2014/main" id="{CD4911A6-9D70-8E8A-5173-DD2CB8D1C3C4}"/>
              </a:ext>
            </a:extLst>
          </p:cNvPr>
          <p:cNvSpPr>
            <a:spLocks noGrp="1"/>
          </p:cNvSpPr>
          <p:nvPr>
            <p:ph idx="1"/>
          </p:nvPr>
        </p:nvSpPr>
        <p:spPr>
          <a:xfrm>
            <a:off x="890849" y="1781612"/>
            <a:ext cx="7772400" cy="4114800"/>
          </a:xfrm>
        </p:spPr>
        <p:txBody>
          <a:bodyPr/>
          <a:lstStyle/>
          <a:p>
            <a:pPr marL="576263" marR="0" lvl="0" indent="-228600" algn="l" defTabSz="914400" rtl="0" eaLnBrk="1" fontAlgn="base" latinLnBrk="0" hangingPunct="1">
              <a:lnSpc>
                <a:spcPct val="100000"/>
              </a:lnSpc>
              <a:spcBef>
                <a:spcPct val="20000"/>
              </a:spcBef>
              <a:spcAft>
                <a:spcPct val="0"/>
              </a:spcAft>
              <a:buClr>
                <a:srgbClr val="376D6C"/>
              </a:buClr>
              <a:buSzPct val="80000"/>
              <a:buFont typeface="Wingdings" panose="05000000000000000000" pitchFamily="2" charset="2"/>
              <a:buChar char="v"/>
              <a:tabLst/>
              <a:defRPr/>
            </a:pPr>
            <a:endParaRPr kumimoji="0" lang="en-US" sz="1800" b="0" i="0" u="none" strike="noStrike" kern="0" cap="none" spc="0" normalizeH="0" baseline="0" noProof="0" dirty="0">
              <a:ln>
                <a:noFill/>
              </a:ln>
              <a:solidFill>
                <a:srgbClr val="000000"/>
              </a:solidFill>
              <a:effectLst/>
              <a:uLnTx/>
              <a:uFillTx/>
              <a:latin typeface="Arial"/>
            </a:endParaRPr>
          </a:p>
          <a:p>
            <a:pPr marL="976313" marR="0" lvl="1" indent="-228600" algn="l" defTabSz="914400" rtl="0" eaLnBrk="1" fontAlgn="base" latinLnBrk="0" hangingPunct="1">
              <a:lnSpc>
                <a:spcPct val="100000"/>
              </a:lnSpc>
              <a:spcBef>
                <a:spcPct val="20000"/>
              </a:spcBef>
              <a:spcAft>
                <a:spcPct val="0"/>
              </a:spcAft>
              <a:buClr>
                <a:srgbClr val="499EAF"/>
              </a:buClr>
              <a:buSzPct val="75000"/>
              <a:buFont typeface="Wingdings" panose="05000000000000000000" pitchFamily="2" charset="2"/>
              <a:buChar char="v"/>
              <a:tabLst/>
              <a:defRPr/>
            </a:pPr>
            <a:endParaRPr lang="en-US" sz="1800" dirty="0"/>
          </a:p>
          <a:p>
            <a:pPr marL="747713" lvl="1" indent="0" eaLnBrk="1" hangingPunct="1">
              <a:buNone/>
            </a:pPr>
            <a:endParaRPr lang="en-US" sz="1800" dirty="0"/>
          </a:p>
          <a:p>
            <a:pPr marL="976313" lvl="1" indent="-228600" eaLnBrk="1" hangingPunct="1">
              <a:buFont typeface="Wingdings" panose="05000000000000000000" pitchFamily="2" charset="2"/>
              <a:buChar char="v"/>
            </a:pPr>
            <a:endParaRPr lang="en-US" sz="1800" dirty="0"/>
          </a:p>
        </p:txBody>
      </p:sp>
      <p:sp>
        <p:nvSpPr>
          <p:cNvPr id="12" name="TextBox 11">
            <a:extLst>
              <a:ext uri="{FF2B5EF4-FFF2-40B4-BE49-F238E27FC236}">
                <a16:creationId xmlns:a16="http://schemas.microsoft.com/office/drawing/2014/main" id="{648E8B5B-F9B0-E6F2-55FF-BC9D4F90C021}"/>
              </a:ext>
            </a:extLst>
          </p:cNvPr>
          <p:cNvSpPr txBox="1"/>
          <p:nvPr/>
        </p:nvSpPr>
        <p:spPr>
          <a:xfrm>
            <a:off x="5717111" y="1659201"/>
            <a:ext cx="3122196" cy="1492716"/>
          </a:xfrm>
          <a:prstGeom prst="rect">
            <a:avLst/>
          </a:prstGeom>
          <a:solidFill>
            <a:schemeClr val="tx2"/>
          </a:solidFill>
        </p:spPr>
        <p:txBody>
          <a:bodyPr wrap="square" rtlCol="0">
            <a:spAutoFit/>
          </a:bodyPr>
          <a:lstStyle/>
          <a:p>
            <a:endParaRPr lang="en-US" sz="100" dirty="0"/>
          </a:p>
          <a:p>
            <a:r>
              <a:rPr lang="en-US" sz="1800" dirty="0">
                <a:solidFill>
                  <a:schemeClr val="bg1"/>
                </a:solidFill>
              </a:rPr>
              <a:t>The Internal view services are loaded</a:t>
            </a:r>
          </a:p>
          <a:p>
            <a:r>
              <a:rPr lang="en-US" sz="1800" dirty="0">
                <a:solidFill>
                  <a:schemeClr val="bg1"/>
                </a:solidFill>
              </a:rPr>
              <a:t>As well as the IRIN Edit Service (NIFS 2025)</a:t>
            </a:r>
          </a:p>
          <a:p>
            <a:r>
              <a:rPr lang="en-US" sz="1800" dirty="0">
                <a:solidFill>
                  <a:schemeClr val="bg1"/>
                </a:solidFill>
              </a:rPr>
              <a:t>And base maps</a:t>
            </a:r>
          </a:p>
        </p:txBody>
      </p:sp>
      <p:pic>
        <p:nvPicPr>
          <p:cNvPr id="3" name="Picture 2">
            <a:extLst>
              <a:ext uri="{FF2B5EF4-FFF2-40B4-BE49-F238E27FC236}">
                <a16:creationId xmlns:a16="http://schemas.microsoft.com/office/drawing/2014/main" id="{655027A5-25DF-325E-6F55-8F28ED8F29C4}"/>
              </a:ext>
            </a:extLst>
          </p:cNvPr>
          <p:cNvPicPr>
            <a:picLocks noChangeAspect="1"/>
          </p:cNvPicPr>
          <p:nvPr/>
        </p:nvPicPr>
        <p:blipFill>
          <a:blip r:embed="rId2"/>
          <a:stretch>
            <a:fillRect/>
          </a:stretch>
        </p:blipFill>
        <p:spPr>
          <a:xfrm>
            <a:off x="1066907" y="1548954"/>
            <a:ext cx="4474146" cy="3205927"/>
          </a:xfrm>
          <a:prstGeom prst="rect">
            <a:avLst/>
          </a:prstGeom>
        </p:spPr>
      </p:pic>
    </p:spTree>
    <p:extLst>
      <p:ext uri="{BB962C8B-B14F-4D97-AF65-F5344CB8AC3E}">
        <p14:creationId xmlns:p14="http://schemas.microsoft.com/office/powerpoint/2010/main" val="271787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82DE0-1C9D-778B-628C-C252EBC016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7E1AC-CD54-1BF0-06A7-896A47BFE5ED}"/>
              </a:ext>
            </a:extLst>
          </p:cNvPr>
          <p:cNvSpPr>
            <a:spLocks noGrp="1"/>
          </p:cNvSpPr>
          <p:nvPr>
            <p:ph type="title"/>
          </p:nvPr>
        </p:nvSpPr>
        <p:spPr>
          <a:xfrm>
            <a:off x="1153862" y="748640"/>
            <a:ext cx="7772400" cy="862445"/>
          </a:xfrm>
        </p:spPr>
        <p:txBody>
          <a:bodyPr/>
          <a:lstStyle/>
          <a:p>
            <a:r>
              <a:rPr lang="en-US" dirty="0"/>
              <a:t>Preparing the project</a:t>
            </a:r>
          </a:p>
        </p:txBody>
      </p:sp>
      <p:sp>
        <p:nvSpPr>
          <p:cNvPr id="3" name="TextBox 2">
            <a:extLst>
              <a:ext uri="{FF2B5EF4-FFF2-40B4-BE49-F238E27FC236}">
                <a16:creationId xmlns:a16="http://schemas.microsoft.com/office/drawing/2014/main" id="{4A116F87-5F01-2605-52D1-00415450446C}"/>
              </a:ext>
            </a:extLst>
          </p:cNvPr>
          <p:cNvSpPr txBox="1"/>
          <p:nvPr/>
        </p:nvSpPr>
        <p:spPr>
          <a:xfrm>
            <a:off x="1217458" y="1548918"/>
            <a:ext cx="6595375" cy="707886"/>
          </a:xfrm>
          <a:prstGeom prst="rect">
            <a:avLst/>
          </a:prstGeom>
          <a:solidFill>
            <a:schemeClr val="tx2"/>
          </a:solidFill>
        </p:spPr>
        <p:txBody>
          <a:bodyPr wrap="square" rtlCol="0">
            <a:spAutoFit/>
          </a:bodyPr>
          <a:lstStyle/>
          <a:p>
            <a:r>
              <a:rPr lang="en-US" sz="2000" dirty="0">
                <a:solidFill>
                  <a:schemeClr val="bg1"/>
                </a:solidFill>
              </a:rPr>
              <a:t>The Home folder is set to the home folder of the template, this is where the mobile geodatabase will download to</a:t>
            </a:r>
            <a:endParaRPr lang="en-US" sz="1800" dirty="0">
              <a:solidFill>
                <a:schemeClr val="bg1"/>
              </a:solidFill>
            </a:endParaRPr>
          </a:p>
        </p:txBody>
      </p:sp>
      <p:pic>
        <p:nvPicPr>
          <p:cNvPr id="7" name="Picture 6">
            <a:extLst>
              <a:ext uri="{FF2B5EF4-FFF2-40B4-BE49-F238E27FC236}">
                <a16:creationId xmlns:a16="http://schemas.microsoft.com/office/drawing/2014/main" id="{B17D8692-54FB-19E1-3B4E-464A41DD72CD}"/>
              </a:ext>
            </a:extLst>
          </p:cNvPr>
          <p:cNvPicPr>
            <a:picLocks noChangeAspect="1"/>
          </p:cNvPicPr>
          <p:nvPr/>
        </p:nvPicPr>
        <p:blipFill>
          <a:blip r:embed="rId2"/>
          <a:stretch>
            <a:fillRect/>
          </a:stretch>
        </p:blipFill>
        <p:spPr>
          <a:xfrm>
            <a:off x="1750556" y="2387279"/>
            <a:ext cx="5568978" cy="3961100"/>
          </a:xfrm>
          <a:prstGeom prst="rect">
            <a:avLst/>
          </a:prstGeom>
        </p:spPr>
      </p:pic>
    </p:spTree>
    <p:extLst>
      <p:ext uri="{BB962C8B-B14F-4D97-AF65-F5344CB8AC3E}">
        <p14:creationId xmlns:p14="http://schemas.microsoft.com/office/powerpoint/2010/main" val="325647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F52A9-7FB2-FEB1-9B6A-CE1F3CFF8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4FA85-5AEA-334D-EA74-7AF1B5E6DB8D}"/>
              </a:ext>
            </a:extLst>
          </p:cNvPr>
          <p:cNvSpPr>
            <a:spLocks noGrp="1"/>
          </p:cNvSpPr>
          <p:nvPr>
            <p:ph type="title"/>
          </p:nvPr>
        </p:nvSpPr>
        <p:spPr>
          <a:xfrm>
            <a:off x="1197405" y="929033"/>
            <a:ext cx="7772400" cy="862445"/>
          </a:xfrm>
        </p:spPr>
        <p:txBody>
          <a:bodyPr/>
          <a:lstStyle/>
          <a:p>
            <a:r>
              <a:rPr lang="en-US" sz="3600" dirty="0"/>
              <a:t>Preparing the project</a:t>
            </a:r>
          </a:p>
        </p:txBody>
      </p:sp>
      <p:sp>
        <p:nvSpPr>
          <p:cNvPr id="3" name="Content Placeholder 2">
            <a:extLst>
              <a:ext uri="{FF2B5EF4-FFF2-40B4-BE49-F238E27FC236}">
                <a16:creationId xmlns:a16="http://schemas.microsoft.com/office/drawing/2014/main" id="{1D97E0C1-6D7B-E0E4-35A0-236D102D8808}"/>
              </a:ext>
            </a:extLst>
          </p:cNvPr>
          <p:cNvSpPr>
            <a:spLocks noGrp="1"/>
          </p:cNvSpPr>
          <p:nvPr>
            <p:ph idx="1"/>
          </p:nvPr>
        </p:nvSpPr>
        <p:spPr>
          <a:xfrm>
            <a:off x="965494" y="1974446"/>
            <a:ext cx="7772400" cy="4114800"/>
          </a:xfrm>
        </p:spPr>
        <p:txBody>
          <a:bodyPr/>
          <a:lstStyle/>
          <a:p>
            <a:pPr marL="576263" marR="0" lvl="0" indent="-228600" algn="l" defTabSz="914400" rtl="0" eaLnBrk="1" fontAlgn="base" latinLnBrk="0" hangingPunct="1">
              <a:lnSpc>
                <a:spcPct val="100000"/>
              </a:lnSpc>
              <a:spcBef>
                <a:spcPct val="20000"/>
              </a:spcBef>
              <a:spcAft>
                <a:spcPct val="0"/>
              </a:spcAft>
              <a:buClr>
                <a:srgbClr val="376D6C"/>
              </a:buClr>
              <a:buSzPct val="80000"/>
              <a:buFont typeface="Wingdings" panose="05000000000000000000" pitchFamily="2" charset="2"/>
              <a:buChar char="v"/>
              <a:tabLst/>
              <a:defRPr/>
            </a:pPr>
            <a:endParaRPr kumimoji="0" lang="en-US" sz="1800" b="0" i="0" u="none" strike="noStrike" kern="0" cap="none" spc="0" normalizeH="0" baseline="0" noProof="0" dirty="0">
              <a:ln>
                <a:noFill/>
              </a:ln>
              <a:solidFill>
                <a:srgbClr val="000000"/>
              </a:solidFill>
              <a:effectLst/>
              <a:uLnTx/>
              <a:uFillTx/>
              <a:latin typeface="Arial"/>
            </a:endParaRPr>
          </a:p>
          <a:p>
            <a:pPr marL="976313" marR="0" lvl="1" indent="-228600" algn="l" defTabSz="914400" rtl="0" eaLnBrk="1" fontAlgn="base" latinLnBrk="0" hangingPunct="1">
              <a:lnSpc>
                <a:spcPct val="100000"/>
              </a:lnSpc>
              <a:spcBef>
                <a:spcPct val="20000"/>
              </a:spcBef>
              <a:spcAft>
                <a:spcPct val="0"/>
              </a:spcAft>
              <a:buClr>
                <a:srgbClr val="499EAF"/>
              </a:buClr>
              <a:buSzPct val="75000"/>
              <a:buFont typeface="Wingdings" panose="05000000000000000000" pitchFamily="2" charset="2"/>
              <a:buChar char="v"/>
              <a:tabLst/>
              <a:defRPr/>
            </a:pPr>
            <a:endParaRPr lang="en-US" sz="1800" dirty="0"/>
          </a:p>
          <a:p>
            <a:pPr marL="747713" lvl="1" indent="0" eaLnBrk="1" hangingPunct="1">
              <a:buNone/>
            </a:pPr>
            <a:endParaRPr lang="en-US" sz="1800" dirty="0"/>
          </a:p>
          <a:p>
            <a:pPr marL="976313" lvl="1" indent="-228600" eaLnBrk="1" hangingPunct="1">
              <a:buFont typeface="Wingdings" panose="05000000000000000000" pitchFamily="2" charset="2"/>
              <a:buChar char="v"/>
            </a:pPr>
            <a:endParaRPr lang="en-US" sz="1800" dirty="0"/>
          </a:p>
        </p:txBody>
      </p:sp>
      <p:sp>
        <p:nvSpPr>
          <p:cNvPr id="4" name="TextBox 3">
            <a:extLst>
              <a:ext uri="{FF2B5EF4-FFF2-40B4-BE49-F238E27FC236}">
                <a16:creationId xmlns:a16="http://schemas.microsoft.com/office/drawing/2014/main" id="{DE7C9D52-C0DA-DC8B-B9B1-7CE2DC044BE7}"/>
              </a:ext>
            </a:extLst>
          </p:cNvPr>
          <p:cNvSpPr txBox="1"/>
          <p:nvPr/>
        </p:nvSpPr>
        <p:spPr>
          <a:xfrm>
            <a:off x="1136930" y="1785258"/>
            <a:ext cx="7475208" cy="707886"/>
          </a:xfrm>
          <a:prstGeom prst="rect">
            <a:avLst/>
          </a:prstGeom>
          <a:solidFill>
            <a:schemeClr val="tx2"/>
          </a:solidFill>
        </p:spPr>
        <p:txBody>
          <a:bodyPr wrap="square" rtlCol="0">
            <a:spAutoFit/>
          </a:bodyPr>
          <a:lstStyle/>
          <a:p>
            <a:r>
              <a:rPr lang="en-US" sz="2000" dirty="0">
                <a:solidFill>
                  <a:schemeClr val="bg1"/>
                </a:solidFill>
              </a:rPr>
              <a:t>In the Map Properties, set the coordinate system in both maps to match the incident coordinate system</a:t>
            </a:r>
            <a:endParaRPr lang="en-US" sz="1800" dirty="0">
              <a:solidFill>
                <a:schemeClr val="bg1"/>
              </a:solidFill>
            </a:endParaRPr>
          </a:p>
        </p:txBody>
      </p:sp>
      <p:pic>
        <p:nvPicPr>
          <p:cNvPr id="5" name="Picture 4">
            <a:extLst>
              <a:ext uri="{FF2B5EF4-FFF2-40B4-BE49-F238E27FC236}">
                <a16:creationId xmlns:a16="http://schemas.microsoft.com/office/drawing/2014/main" id="{CBC6BB69-D4B6-EDA1-8200-503E468383C9}"/>
              </a:ext>
            </a:extLst>
          </p:cNvPr>
          <p:cNvPicPr>
            <a:picLocks noChangeAspect="1"/>
          </p:cNvPicPr>
          <p:nvPr/>
        </p:nvPicPr>
        <p:blipFill>
          <a:blip r:embed="rId2"/>
          <a:stretch>
            <a:fillRect/>
          </a:stretch>
        </p:blipFill>
        <p:spPr>
          <a:xfrm>
            <a:off x="1136930" y="2676112"/>
            <a:ext cx="7475208" cy="3311300"/>
          </a:xfrm>
          <a:prstGeom prst="rect">
            <a:avLst/>
          </a:prstGeom>
        </p:spPr>
      </p:pic>
    </p:spTree>
    <p:extLst>
      <p:ext uri="{BB962C8B-B14F-4D97-AF65-F5344CB8AC3E}">
        <p14:creationId xmlns:p14="http://schemas.microsoft.com/office/powerpoint/2010/main" val="844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0F47F-CA80-4471-025E-E5ABB3543D3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A430232-458E-C496-FA6F-E7286220A9ED}"/>
              </a:ext>
            </a:extLst>
          </p:cNvPr>
          <p:cNvSpPr>
            <a:spLocks noGrp="1"/>
          </p:cNvSpPr>
          <p:nvPr>
            <p:ph type="title"/>
          </p:nvPr>
        </p:nvSpPr>
        <p:spPr>
          <a:xfrm>
            <a:off x="1135201" y="784042"/>
            <a:ext cx="7772400" cy="456930"/>
          </a:xfrm>
        </p:spPr>
        <p:txBody>
          <a:bodyPr/>
          <a:lstStyle/>
          <a:p>
            <a:r>
              <a:rPr lang="en-US" sz="3200" dirty="0"/>
              <a:t>Preparing the project in the Edit Map</a:t>
            </a:r>
          </a:p>
        </p:txBody>
      </p:sp>
      <p:sp>
        <p:nvSpPr>
          <p:cNvPr id="9" name="Content Placeholder 2">
            <a:extLst>
              <a:ext uri="{FF2B5EF4-FFF2-40B4-BE49-F238E27FC236}">
                <a16:creationId xmlns:a16="http://schemas.microsoft.com/office/drawing/2014/main" id="{5CF1AB35-E58D-10F6-029E-2EB93AB0CD3F}"/>
              </a:ext>
            </a:extLst>
          </p:cNvPr>
          <p:cNvSpPr>
            <a:spLocks noGrp="1"/>
          </p:cNvSpPr>
          <p:nvPr>
            <p:ph idx="1"/>
          </p:nvPr>
        </p:nvSpPr>
        <p:spPr>
          <a:xfrm>
            <a:off x="418098" y="2011768"/>
            <a:ext cx="7772400" cy="4114800"/>
          </a:xfrm>
        </p:spPr>
        <p:txBody>
          <a:bodyPr/>
          <a:lstStyle/>
          <a:p>
            <a:pPr marL="576263" marR="0" lvl="0" indent="-228600" algn="l" defTabSz="914400" rtl="0" eaLnBrk="1" fontAlgn="base" latinLnBrk="0" hangingPunct="1">
              <a:lnSpc>
                <a:spcPct val="100000"/>
              </a:lnSpc>
              <a:spcBef>
                <a:spcPct val="20000"/>
              </a:spcBef>
              <a:spcAft>
                <a:spcPct val="0"/>
              </a:spcAft>
              <a:buClr>
                <a:srgbClr val="376D6C"/>
              </a:buClr>
              <a:buSzPct val="80000"/>
              <a:buFont typeface="Wingdings" panose="05000000000000000000" pitchFamily="2" charset="2"/>
              <a:buChar char="v"/>
              <a:tabLst/>
              <a:defRPr/>
            </a:pPr>
            <a:endParaRPr kumimoji="0" lang="en-US" sz="1800" b="0" i="0" u="none" strike="noStrike" kern="0" cap="none" spc="0" normalizeH="0" baseline="0" noProof="0" dirty="0">
              <a:ln>
                <a:noFill/>
              </a:ln>
              <a:solidFill>
                <a:srgbClr val="000000"/>
              </a:solidFill>
              <a:effectLst/>
              <a:uLnTx/>
              <a:uFillTx/>
              <a:latin typeface="Arial"/>
            </a:endParaRPr>
          </a:p>
          <a:p>
            <a:pPr marL="976313" marR="0" lvl="1" indent="-228600" algn="l" defTabSz="914400" rtl="0" eaLnBrk="1" fontAlgn="base" latinLnBrk="0" hangingPunct="1">
              <a:lnSpc>
                <a:spcPct val="100000"/>
              </a:lnSpc>
              <a:spcBef>
                <a:spcPct val="20000"/>
              </a:spcBef>
              <a:spcAft>
                <a:spcPct val="0"/>
              </a:spcAft>
              <a:buClr>
                <a:srgbClr val="499EAF"/>
              </a:buClr>
              <a:buSzPct val="75000"/>
              <a:buFont typeface="Wingdings" panose="05000000000000000000" pitchFamily="2" charset="2"/>
              <a:buChar char="v"/>
              <a:tabLst/>
              <a:defRPr/>
            </a:pPr>
            <a:endParaRPr lang="en-US" sz="1800" dirty="0"/>
          </a:p>
          <a:p>
            <a:pPr marL="747713" lvl="1" indent="0" eaLnBrk="1" hangingPunct="1">
              <a:buNone/>
            </a:pPr>
            <a:endParaRPr lang="en-US" sz="1800" dirty="0"/>
          </a:p>
          <a:p>
            <a:pPr marL="976313" lvl="1" indent="-228600" eaLnBrk="1" hangingPunct="1">
              <a:buFont typeface="Wingdings" panose="05000000000000000000" pitchFamily="2" charset="2"/>
              <a:buChar char="v"/>
            </a:pPr>
            <a:endParaRPr lang="en-US" sz="1800" dirty="0"/>
          </a:p>
        </p:txBody>
      </p:sp>
      <p:sp>
        <p:nvSpPr>
          <p:cNvPr id="10" name="TextBox 9">
            <a:extLst>
              <a:ext uri="{FF2B5EF4-FFF2-40B4-BE49-F238E27FC236}">
                <a16:creationId xmlns:a16="http://schemas.microsoft.com/office/drawing/2014/main" id="{89451DC9-B3B8-34E5-A69E-9B2AC96717BD}"/>
              </a:ext>
            </a:extLst>
          </p:cNvPr>
          <p:cNvSpPr txBox="1"/>
          <p:nvPr/>
        </p:nvSpPr>
        <p:spPr>
          <a:xfrm>
            <a:off x="1216867" y="1267047"/>
            <a:ext cx="7301982" cy="2585323"/>
          </a:xfrm>
          <a:prstGeom prst="rect">
            <a:avLst/>
          </a:prstGeom>
          <a:solidFill>
            <a:schemeClr val="tx2"/>
          </a:solidFill>
        </p:spPr>
        <p:txBody>
          <a:bodyPr wrap="square" rtlCol="0">
            <a:spAutoFit/>
          </a:bodyPr>
          <a:lstStyle/>
          <a:p>
            <a:r>
              <a:rPr lang="en-US" sz="1800" dirty="0">
                <a:solidFill>
                  <a:schemeClr val="bg1"/>
                </a:solidFill>
              </a:rPr>
              <a:t>Create the mobile geodatabase – this will be the file used for editing. The process to create the mobile </a:t>
            </a:r>
            <a:r>
              <a:rPr lang="en-US" sz="1800" dirty="0" err="1">
                <a:solidFill>
                  <a:schemeClr val="bg1"/>
                </a:solidFill>
              </a:rPr>
              <a:t>gdb</a:t>
            </a:r>
            <a:r>
              <a:rPr lang="en-US" sz="1800" dirty="0">
                <a:solidFill>
                  <a:schemeClr val="bg1"/>
                </a:solidFill>
              </a:rPr>
              <a:t> (an offline, syncable version of the NIFS) is with the Download Map tool (creating the mobile geodatabase). Leave “Include basemap &amp; tile layers” unchecked (unless you would like to download a basemap)</a:t>
            </a:r>
          </a:p>
          <a:p>
            <a:r>
              <a:rPr lang="en-US" dirty="0">
                <a:solidFill>
                  <a:schemeClr val="bg1"/>
                </a:solidFill>
              </a:rPr>
              <a:t>The IR data is now sourced to a mobile geodatabase which can be continually sync’d – no need to remove it unless issues are encountered.</a:t>
            </a:r>
          </a:p>
          <a:p>
            <a:r>
              <a:rPr lang="en-US" dirty="0">
                <a:solidFill>
                  <a:schemeClr val="bg1"/>
                </a:solidFill>
              </a:rPr>
              <a:t>Reminder – NEVER EDIT THE LIVE SERVICE, ALL IR DATA CAN ACCIDENTLY BE DELETED</a:t>
            </a:r>
            <a:endParaRPr lang="en-US" sz="1800" dirty="0">
              <a:solidFill>
                <a:schemeClr val="bg1"/>
              </a:solidFill>
            </a:endParaRPr>
          </a:p>
        </p:txBody>
      </p:sp>
      <p:pic>
        <p:nvPicPr>
          <p:cNvPr id="11" name="Picture 10">
            <a:extLst>
              <a:ext uri="{FF2B5EF4-FFF2-40B4-BE49-F238E27FC236}">
                <a16:creationId xmlns:a16="http://schemas.microsoft.com/office/drawing/2014/main" id="{0FC688D6-70B3-DC11-E779-5CF77E639CF8}"/>
              </a:ext>
            </a:extLst>
          </p:cNvPr>
          <p:cNvPicPr>
            <a:picLocks noChangeAspect="1"/>
          </p:cNvPicPr>
          <p:nvPr/>
        </p:nvPicPr>
        <p:blipFill>
          <a:blip r:embed="rId2"/>
          <a:stretch>
            <a:fillRect/>
          </a:stretch>
        </p:blipFill>
        <p:spPr>
          <a:xfrm>
            <a:off x="1323118" y="4069168"/>
            <a:ext cx="6914286" cy="2219048"/>
          </a:xfrm>
          <a:prstGeom prst="rect">
            <a:avLst/>
          </a:prstGeom>
        </p:spPr>
      </p:pic>
    </p:spTree>
    <p:extLst>
      <p:ext uri="{BB962C8B-B14F-4D97-AF65-F5344CB8AC3E}">
        <p14:creationId xmlns:p14="http://schemas.microsoft.com/office/powerpoint/2010/main" val="3304719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5248C-ED50-E85C-B995-3F164CC32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776038-FF17-EE10-2397-02EAFF5C96D3}"/>
              </a:ext>
            </a:extLst>
          </p:cNvPr>
          <p:cNvSpPr>
            <a:spLocks noGrp="1"/>
          </p:cNvSpPr>
          <p:nvPr>
            <p:ph type="title"/>
          </p:nvPr>
        </p:nvSpPr>
        <p:spPr>
          <a:xfrm>
            <a:off x="1240947" y="929034"/>
            <a:ext cx="7299673" cy="802484"/>
          </a:xfrm>
        </p:spPr>
        <p:txBody>
          <a:bodyPr/>
          <a:lstStyle/>
          <a:p>
            <a:r>
              <a:rPr lang="en-US" dirty="0"/>
              <a:t>Feature Templates</a:t>
            </a:r>
          </a:p>
        </p:txBody>
      </p:sp>
      <p:sp>
        <p:nvSpPr>
          <p:cNvPr id="3" name="Content Placeholder 2">
            <a:extLst>
              <a:ext uri="{FF2B5EF4-FFF2-40B4-BE49-F238E27FC236}">
                <a16:creationId xmlns:a16="http://schemas.microsoft.com/office/drawing/2014/main" id="{9F85A073-A86A-B621-CAF5-64009CE61F28}"/>
              </a:ext>
            </a:extLst>
          </p:cNvPr>
          <p:cNvSpPr>
            <a:spLocks noGrp="1"/>
          </p:cNvSpPr>
          <p:nvPr>
            <p:ph idx="1"/>
          </p:nvPr>
        </p:nvSpPr>
        <p:spPr>
          <a:xfrm>
            <a:off x="1128957" y="1731518"/>
            <a:ext cx="7772400" cy="4792443"/>
          </a:xfrm>
        </p:spPr>
        <p:txBody>
          <a:bodyPr/>
          <a:lstStyle/>
          <a:p>
            <a:pPr eaLnBrk="1" hangingPunct="1"/>
            <a:r>
              <a:rPr lang="en-US" sz="2400" dirty="0"/>
              <a:t>The first step after adding the data to a map is to create a generic template with your contact and fire information using Manage Templates</a:t>
            </a:r>
          </a:p>
          <a:p>
            <a:pPr eaLnBrk="1" hangingPunct="1"/>
            <a:r>
              <a:rPr lang="en-US" dirty="0"/>
              <a:t>Do this in the master template aprx and save it so it will not need to be entered again</a:t>
            </a:r>
            <a:endParaRPr lang="en-US" sz="2400" dirty="0"/>
          </a:p>
          <a:p>
            <a:pPr eaLnBrk="1" hangingPunct="1"/>
            <a:r>
              <a:rPr lang="en-US" sz="1600" dirty="0">
                <a:hlinkClick r:id="rId2"/>
              </a:rPr>
              <a:t>https://pro.arcgis.com/en/pro-app/latest/help/editing/create-a-feature-template.htm</a:t>
            </a:r>
            <a:endParaRPr lang="en-US" sz="1600" dirty="0"/>
          </a:p>
          <a:p>
            <a:pPr eaLnBrk="1" hangingPunct="1"/>
            <a:endParaRPr lang="en-US" sz="1600" dirty="0"/>
          </a:p>
          <a:p>
            <a:pPr eaLnBrk="1" hangingPunct="1"/>
            <a:endParaRPr lang="en-US" sz="1600" dirty="0"/>
          </a:p>
          <a:p>
            <a:pPr marL="0" indent="0" eaLnBrk="1" hangingPunct="1">
              <a:buNone/>
            </a:pPr>
            <a:endParaRPr lang="en-US" sz="2400" dirty="0"/>
          </a:p>
        </p:txBody>
      </p:sp>
    </p:spTree>
    <p:extLst>
      <p:ext uri="{BB962C8B-B14F-4D97-AF65-F5344CB8AC3E}">
        <p14:creationId xmlns:p14="http://schemas.microsoft.com/office/powerpoint/2010/main" val="29842962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22940</TotalTime>
  <Words>1395</Words>
  <Application>Microsoft Office PowerPoint</Application>
  <PresentationFormat>On-screen Show (4:3)</PresentationFormat>
  <Paragraphs>192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Download and use of the IRIN Template</vt:lpstr>
      <vt:lpstr>Important topic</vt:lpstr>
      <vt:lpstr>PowerPoint Presentation</vt:lpstr>
      <vt:lpstr>PowerPoint Presentation</vt:lpstr>
      <vt:lpstr>Arc Pro Maps</vt:lpstr>
      <vt:lpstr>Preparing the project</vt:lpstr>
      <vt:lpstr>Preparing the project</vt:lpstr>
      <vt:lpstr>Preparing the project in the Edit Map</vt:lpstr>
      <vt:lpstr>Feature Templates</vt:lpstr>
      <vt:lpstr>Feature Templates</vt:lpstr>
      <vt:lpstr>Using the IRIN Template</vt:lpstr>
      <vt:lpstr>Copy the starting IR perimeter from the latest incident Daily fire Perimeter</vt:lpstr>
      <vt:lpstr>Copy the starting IR perimeter from the latest incident Daily fire Perimeter</vt:lpstr>
      <vt:lpstr>OPTIONAL IF TIME ALLOWS Using the Calculate Lat/Lon Tools</vt:lpstr>
      <vt:lpstr>Using the IRIN Template</vt:lpstr>
      <vt:lpstr>Using the IRIN Template</vt:lpstr>
      <vt:lpstr>Using the IRIN Template</vt:lpstr>
      <vt:lpstr>Vector Tile Basemaps</vt:lpstr>
      <vt:lpstr>Fire Complexes – Editing in the NIFS</vt:lpstr>
      <vt:lpstr>Fire Complexes – Editing in the NIFS</vt:lpstr>
      <vt:lpstr>Fire Complexes – Map Series and Dynamic Text</vt:lpstr>
      <vt:lpstr>Questions?</vt:lpstr>
      <vt:lpstr>Contacts</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Schwert, Brenna M -FS</dc:creator>
  <cp:lastModifiedBy>Penny, Stephen - FS, ID</cp:lastModifiedBy>
  <cp:revision>46</cp:revision>
  <cp:lastPrinted>2021-09-20T16:22:29Z</cp:lastPrinted>
  <dcterms:created xsi:type="dcterms:W3CDTF">2018-01-02T19:31:50Z</dcterms:created>
  <dcterms:modified xsi:type="dcterms:W3CDTF">2025-04-10T13:30:31Z</dcterms:modified>
</cp:coreProperties>
</file>