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4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DD158-986D-493A-96EB-24153EF07C6D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76ACE-4199-4697-A6E7-EDC8CC48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473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King Fire was on the Eldorado NF, started Sept 13</a:t>
            </a:r>
          </a:p>
          <a:p>
            <a:r>
              <a:rPr lang="en-US" dirty="0" smtClean="0"/>
              <a:t>Tinder Fire was on the Coconino NF</a:t>
            </a:r>
            <a:r>
              <a:rPr lang="en-US" smtClean="0"/>
              <a:t>, flown at 1am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EB614-2830-4E9D-9723-4392DD6AE4E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57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2700"/>
            <a:ext cx="9156700" cy="6870700"/>
            <a:chOff x="0" y="-8"/>
            <a:chExt cx="5768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13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3A585A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white">
            <a:xfrm>
              <a:off x="0" y="1344"/>
              <a:ext cx="5760" cy="297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dirty="0">
                <a:solidFill>
                  <a:srgbClr val="3A585A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-8"/>
              <a:ext cx="3640" cy="1434"/>
            </a:xfrm>
            <a:custGeom>
              <a:avLst/>
              <a:gdLst>
                <a:gd name="T0" fmla="*/ 0 w 3640"/>
                <a:gd name="T1" fmla="*/ 1152 h 1434"/>
                <a:gd name="T2" fmla="*/ 672 w 3640"/>
                <a:gd name="T3" fmla="*/ 1392 h 1434"/>
                <a:gd name="T4" fmla="*/ 912 w 3640"/>
                <a:gd name="T5" fmla="*/ 1152 h 1434"/>
                <a:gd name="T6" fmla="*/ 864 w 3640"/>
                <a:gd name="T7" fmla="*/ 816 h 1434"/>
                <a:gd name="T8" fmla="*/ 1170 w 3640"/>
                <a:gd name="T9" fmla="*/ 588 h 1434"/>
                <a:gd name="T10" fmla="*/ 1692 w 3640"/>
                <a:gd name="T11" fmla="*/ 546 h 1434"/>
                <a:gd name="T12" fmla="*/ 2112 w 3640"/>
                <a:gd name="T13" fmla="*/ 576 h 1434"/>
                <a:gd name="T14" fmla="*/ 2208 w 3640"/>
                <a:gd name="T15" fmla="*/ 384 h 1434"/>
                <a:gd name="T16" fmla="*/ 2184 w 3640"/>
                <a:gd name="T17" fmla="*/ 138 h 1434"/>
                <a:gd name="T18" fmla="*/ 2640 w 3640"/>
                <a:gd name="T19" fmla="*/ 144 h 1434"/>
                <a:gd name="T20" fmla="*/ 3024 w 3640"/>
                <a:gd name="T21" fmla="*/ 432 h 1434"/>
                <a:gd name="T22" fmla="*/ 3552 w 3640"/>
                <a:gd name="T23" fmla="*/ 192 h 1434"/>
                <a:gd name="T24" fmla="*/ 3552 w 3640"/>
                <a:gd name="T25" fmla="*/ 0 h 14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0" h="1434">
                  <a:moveTo>
                    <a:pt x="0" y="1152"/>
                  </a:moveTo>
                  <a:cubicBezTo>
                    <a:pt x="112" y="1192"/>
                    <a:pt x="204" y="1434"/>
                    <a:pt x="672" y="1392"/>
                  </a:cubicBezTo>
                  <a:cubicBezTo>
                    <a:pt x="824" y="1392"/>
                    <a:pt x="880" y="1248"/>
                    <a:pt x="912" y="1152"/>
                  </a:cubicBezTo>
                  <a:cubicBezTo>
                    <a:pt x="944" y="1056"/>
                    <a:pt x="821" y="910"/>
                    <a:pt x="864" y="816"/>
                  </a:cubicBezTo>
                  <a:cubicBezTo>
                    <a:pt x="864" y="552"/>
                    <a:pt x="1044" y="582"/>
                    <a:pt x="1170" y="588"/>
                  </a:cubicBezTo>
                  <a:cubicBezTo>
                    <a:pt x="1386" y="666"/>
                    <a:pt x="1535" y="548"/>
                    <a:pt x="1692" y="546"/>
                  </a:cubicBezTo>
                  <a:cubicBezTo>
                    <a:pt x="1849" y="544"/>
                    <a:pt x="1944" y="648"/>
                    <a:pt x="2112" y="576"/>
                  </a:cubicBezTo>
                  <a:cubicBezTo>
                    <a:pt x="2250" y="510"/>
                    <a:pt x="2200" y="448"/>
                    <a:pt x="2208" y="384"/>
                  </a:cubicBezTo>
                  <a:cubicBezTo>
                    <a:pt x="2220" y="311"/>
                    <a:pt x="2040" y="198"/>
                    <a:pt x="2184" y="138"/>
                  </a:cubicBezTo>
                  <a:cubicBezTo>
                    <a:pt x="2346" y="60"/>
                    <a:pt x="2500" y="95"/>
                    <a:pt x="2640" y="144"/>
                  </a:cubicBezTo>
                  <a:cubicBezTo>
                    <a:pt x="2780" y="193"/>
                    <a:pt x="2872" y="424"/>
                    <a:pt x="3024" y="432"/>
                  </a:cubicBezTo>
                  <a:cubicBezTo>
                    <a:pt x="3176" y="440"/>
                    <a:pt x="3464" y="264"/>
                    <a:pt x="3552" y="192"/>
                  </a:cubicBezTo>
                  <a:cubicBezTo>
                    <a:pt x="3640" y="120"/>
                    <a:pt x="3552" y="40"/>
                    <a:pt x="3552" y="0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3A585A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-8"/>
              <a:ext cx="1996" cy="1240"/>
            </a:xfrm>
            <a:custGeom>
              <a:avLst/>
              <a:gdLst>
                <a:gd name="T0" fmla="*/ 0 w 1996"/>
                <a:gd name="T1" fmla="*/ 960 h 1240"/>
                <a:gd name="T2" fmla="*/ 336 w 1996"/>
                <a:gd name="T3" fmla="*/ 1200 h 1240"/>
                <a:gd name="T4" fmla="*/ 576 w 1996"/>
                <a:gd name="T5" fmla="*/ 1200 h 1240"/>
                <a:gd name="T6" fmla="*/ 696 w 1996"/>
                <a:gd name="T7" fmla="*/ 972 h 1240"/>
                <a:gd name="T8" fmla="*/ 636 w 1996"/>
                <a:gd name="T9" fmla="*/ 462 h 1240"/>
                <a:gd name="T10" fmla="*/ 816 w 1996"/>
                <a:gd name="T11" fmla="*/ 276 h 1240"/>
                <a:gd name="T12" fmla="*/ 1392 w 1996"/>
                <a:gd name="T13" fmla="*/ 432 h 1240"/>
                <a:gd name="T14" fmla="*/ 1740 w 1996"/>
                <a:gd name="T15" fmla="*/ 390 h 1240"/>
                <a:gd name="T16" fmla="*/ 1974 w 1996"/>
                <a:gd name="T17" fmla="*/ 348 h 1240"/>
                <a:gd name="T18" fmla="*/ 1872 w 1996"/>
                <a:gd name="T19" fmla="*/ 0 h 12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996" h="1240">
                  <a:moveTo>
                    <a:pt x="0" y="960"/>
                  </a:moveTo>
                  <a:cubicBezTo>
                    <a:pt x="56" y="1000"/>
                    <a:pt x="240" y="1160"/>
                    <a:pt x="336" y="1200"/>
                  </a:cubicBezTo>
                  <a:cubicBezTo>
                    <a:pt x="432" y="1240"/>
                    <a:pt x="516" y="1238"/>
                    <a:pt x="576" y="1200"/>
                  </a:cubicBezTo>
                  <a:cubicBezTo>
                    <a:pt x="636" y="1162"/>
                    <a:pt x="686" y="1095"/>
                    <a:pt x="696" y="972"/>
                  </a:cubicBezTo>
                  <a:cubicBezTo>
                    <a:pt x="706" y="849"/>
                    <a:pt x="616" y="578"/>
                    <a:pt x="636" y="462"/>
                  </a:cubicBezTo>
                  <a:cubicBezTo>
                    <a:pt x="656" y="346"/>
                    <a:pt x="690" y="281"/>
                    <a:pt x="816" y="276"/>
                  </a:cubicBezTo>
                  <a:cubicBezTo>
                    <a:pt x="942" y="271"/>
                    <a:pt x="1238" y="413"/>
                    <a:pt x="1392" y="432"/>
                  </a:cubicBezTo>
                  <a:cubicBezTo>
                    <a:pt x="1546" y="451"/>
                    <a:pt x="1643" y="404"/>
                    <a:pt x="1740" y="390"/>
                  </a:cubicBezTo>
                  <a:cubicBezTo>
                    <a:pt x="1837" y="376"/>
                    <a:pt x="1952" y="413"/>
                    <a:pt x="1974" y="348"/>
                  </a:cubicBezTo>
                  <a:cubicBezTo>
                    <a:pt x="1996" y="283"/>
                    <a:pt x="1986" y="84"/>
                    <a:pt x="1872" y="0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3A585A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-8"/>
              <a:ext cx="1584" cy="1008"/>
            </a:xfrm>
            <a:custGeom>
              <a:avLst/>
              <a:gdLst>
                <a:gd name="T0" fmla="*/ 0 w 1584"/>
                <a:gd name="T1" fmla="*/ 576 h 1008"/>
                <a:gd name="T2" fmla="*/ 336 w 1584"/>
                <a:gd name="T3" fmla="*/ 960 h 1008"/>
                <a:gd name="T4" fmla="*/ 480 w 1584"/>
                <a:gd name="T5" fmla="*/ 864 h 1008"/>
                <a:gd name="T6" fmla="*/ 318 w 1584"/>
                <a:gd name="T7" fmla="*/ 414 h 1008"/>
                <a:gd name="T8" fmla="*/ 780 w 1584"/>
                <a:gd name="T9" fmla="*/ 36 h 1008"/>
                <a:gd name="T10" fmla="*/ 1440 w 1584"/>
                <a:gd name="T11" fmla="*/ 192 h 1008"/>
                <a:gd name="T12" fmla="*/ 1584 w 1584"/>
                <a:gd name="T13" fmla="*/ 0 h 10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84" h="1008">
                  <a:moveTo>
                    <a:pt x="0" y="576"/>
                  </a:moveTo>
                  <a:cubicBezTo>
                    <a:pt x="56" y="640"/>
                    <a:pt x="256" y="912"/>
                    <a:pt x="336" y="960"/>
                  </a:cubicBezTo>
                  <a:cubicBezTo>
                    <a:pt x="416" y="1008"/>
                    <a:pt x="483" y="955"/>
                    <a:pt x="480" y="864"/>
                  </a:cubicBezTo>
                  <a:cubicBezTo>
                    <a:pt x="477" y="773"/>
                    <a:pt x="384" y="618"/>
                    <a:pt x="318" y="414"/>
                  </a:cubicBezTo>
                  <a:cubicBezTo>
                    <a:pt x="156" y="12"/>
                    <a:pt x="528" y="6"/>
                    <a:pt x="780" y="36"/>
                  </a:cubicBezTo>
                  <a:cubicBezTo>
                    <a:pt x="1002" y="66"/>
                    <a:pt x="1306" y="198"/>
                    <a:pt x="1440" y="192"/>
                  </a:cubicBezTo>
                  <a:cubicBezTo>
                    <a:pt x="1574" y="186"/>
                    <a:pt x="1554" y="40"/>
                    <a:pt x="1584" y="0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3A585A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856" y="144"/>
              <a:ext cx="3752" cy="1816"/>
            </a:xfrm>
            <a:custGeom>
              <a:avLst/>
              <a:gdLst>
                <a:gd name="T0" fmla="*/ 248 w 3752"/>
                <a:gd name="T1" fmla="*/ 1000 h 1816"/>
                <a:gd name="T2" fmla="*/ 200 w 3752"/>
                <a:gd name="T3" fmla="*/ 760 h 1816"/>
                <a:gd name="T4" fmla="*/ 248 w 3752"/>
                <a:gd name="T5" fmla="*/ 664 h 1816"/>
                <a:gd name="T6" fmla="*/ 584 w 3752"/>
                <a:gd name="T7" fmla="*/ 616 h 1816"/>
                <a:gd name="T8" fmla="*/ 1304 w 3752"/>
                <a:gd name="T9" fmla="*/ 664 h 1816"/>
                <a:gd name="T10" fmla="*/ 1640 w 3752"/>
                <a:gd name="T11" fmla="*/ 424 h 1816"/>
                <a:gd name="T12" fmla="*/ 1976 w 3752"/>
                <a:gd name="T13" fmla="*/ 472 h 1816"/>
                <a:gd name="T14" fmla="*/ 2600 w 3752"/>
                <a:gd name="T15" fmla="*/ 424 h 1816"/>
                <a:gd name="T16" fmla="*/ 3128 w 3752"/>
                <a:gd name="T17" fmla="*/ 88 h 1816"/>
                <a:gd name="T18" fmla="*/ 3560 w 3752"/>
                <a:gd name="T19" fmla="*/ 40 h 1816"/>
                <a:gd name="T20" fmla="*/ 3656 w 3752"/>
                <a:gd name="T21" fmla="*/ 328 h 1816"/>
                <a:gd name="T22" fmla="*/ 2984 w 3752"/>
                <a:gd name="T23" fmla="*/ 760 h 1816"/>
                <a:gd name="T24" fmla="*/ 2456 w 3752"/>
                <a:gd name="T25" fmla="*/ 952 h 1816"/>
                <a:gd name="T26" fmla="*/ 1976 w 3752"/>
                <a:gd name="T27" fmla="*/ 1432 h 1816"/>
                <a:gd name="T28" fmla="*/ 1400 w 3752"/>
                <a:gd name="T29" fmla="*/ 1768 h 1816"/>
                <a:gd name="T30" fmla="*/ 968 w 3752"/>
                <a:gd name="T31" fmla="*/ 1720 h 1816"/>
                <a:gd name="T32" fmla="*/ 296 w 3752"/>
                <a:gd name="T33" fmla="*/ 1768 h 1816"/>
                <a:gd name="T34" fmla="*/ 8 w 3752"/>
                <a:gd name="T35" fmla="*/ 1432 h 1816"/>
                <a:gd name="T36" fmla="*/ 248 w 3752"/>
                <a:gd name="T37" fmla="*/ 1000 h 18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752" h="1816">
                  <a:moveTo>
                    <a:pt x="248" y="1000"/>
                  </a:moveTo>
                  <a:cubicBezTo>
                    <a:pt x="280" y="888"/>
                    <a:pt x="200" y="816"/>
                    <a:pt x="200" y="760"/>
                  </a:cubicBezTo>
                  <a:cubicBezTo>
                    <a:pt x="200" y="704"/>
                    <a:pt x="184" y="688"/>
                    <a:pt x="248" y="664"/>
                  </a:cubicBezTo>
                  <a:cubicBezTo>
                    <a:pt x="312" y="640"/>
                    <a:pt x="408" y="616"/>
                    <a:pt x="584" y="616"/>
                  </a:cubicBezTo>
                  <a:cubicBezTo>
                    <a:pt x="760" y="616"/>
                    <a:pt x="1128" y="696"/>
                    <a:pt x="1304" y="664"/>
                  </a:cubicBezTo>
                  <a:cubicBezTo>
                    <a:pt x="1480" y="632"/>
                    <a:pt x="1528" y="456"/>
                    <a:pt x="1640" y="424"/>
                  </a:cubicBezTo>
                  <a:cubicBezTo>
                    <a:pt x="1752" y="392"/>
                    <a:pt x="1816" y="472"/>
                    <a:pt x="1976" y="472"/>
                  </a:cubicBezTo>
                  <a:cubicBezTo>
                    <a:pt x="2136" y="472"/>
                    <a:pt x="2408" y="488"/>
                    <a:pt x="2600" y="424"/>
                  </a:cubicBezTo>
                  <a:cubicBezTo>
                    <a:pt x="2792" y="360"/>
                    <a:pt x="2968" y="152"/>
                    <a:pt x="3128" y="88"/>
                  </a:cubicBezTo>
                  <a:cubicBezTo>
                    <a:pt x="3288" y="24"/>
                    <a:pt x="3472" y="0"/>
                    <a:pt x="3560" y="40"/>
                  </a:cubicBezTo>
                  <a:cubicBezTo>
                    <a:pt x="3648" y="80"/>
                    <a:pt x="3752" y="208"/>
                    <a:pt x="3656" y="328"/>
                  </a:cubicBezTo>
                  <a:cubicBezTo>
                    <a:pt x="3560" y="448"/>
                    <a:pt x="3184" y="656"/>
                    <a:pt x="2984" y="760"/>
                  </a:cubicBezTo>
                  <a:cubicBezTo>
                    <a:pt x="2784" y="864"/>
                    <a:pt x="2624" y="840"/>
                    <a:pt x="2456" y="952"/>
                  </a:cubicBezTo>
                  <a:cubicBezTo>
                    <a:pt x="2288" y="1064"/>
                    <a:pt x="2152" y="1296"/>
                    <a:pt x="1976" y="1432"/>
                  </a:cubicBezTo>
                  <a:cubicBezTo>
                    <a:pt x="1800" y="1568"/>
                    <a:pt x="1568" y="1720"/>
                    <a:pt x="1400" y="1768"/>
                  </a:cubicBezTo>
                  <a:cubicBezTo>
                    <a:pt x="1232" y="1816"/>
                    <a:pt x="1152" y="1720"/>
                    <a:pt x="968" y="1720"/>
                  </a:cubicBezTo>
                  <a:cubicBezTo>
                    <a:pt x="784" y="1720"/>
                    <a:pt x="456" y="1816"/>
                    <a:pt x="296" y="1768"/>
                  </a:cubicBezTo>
                  <a:cubicBezTo>
                    <a:pt x="136" y="1720"/>
                    <a:pt x="16" y="1560"/>
                    <a:pt x="8" y="1432"/>
                  </a:cubicBezTo>
                  <a:cubicBezTo>
                    <a:pt x="0" y="1304"/>
                    <a:pt x="216" y="1112"/>
                    <a:pt x="248" y="100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3A585A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972" y="688"/>
              <a:ext cx="2580" cy="1140"/>
            </a:xfrm>
            <a:custGeom>
              <a:avLst/>
              <a:gdLst>
                <a:gd name="T0" fmla="*/ 36 w 2580"/>
                <a:gd name="T1" fmla="*/ 792 h 1140"/>
                <a:gd name="T2" fmla="*/ 228 w 2580"/>
                <a:gd name="T3" fmla="*/ 456 h 1140"/>
                <a:gd name="T4" fmla="*/ 324 w 2580"/>
                <a:gd name="T5" fmla="*/ 264 h 1140"/>
                <a:gd name="T6" fmla="*/ 612 w 2580"/>
                <a:gd name="T7" fmla="*/ 216 h 1140"/>
                <a:gd name="T8" fmla="*/ 1092 w 2580"/>
                <a:gd name="T9" fmla="*/ 312 h 1140"/>
                <a:gd name="T10" fmla="*/ 1536 w 2580"/>
                <a:gd name="T11" fmla="*/ 60 h 1140"/>
                <a:gd name="T12" fmla="*/ 2388 w 2580"/>
                <a:gd name="T13" fmla="*/ 120 h 1140"/>
                <a:gd name="T14" fmla="*/ 2328 w 2580"/>
                <a:gd name="T15" fmla="*/ 288 h 1140"/>
                <a:gd name="T16" fmla="*/ 2028 w 2580"/>
                <a:gd name="T17" fmla="*/ 612 h 1140"/>
                <a:gd name="T18" fmla="*/ 1428 w 2580"/>
                <a:gd name="T19" fmla="*/ 1032 h 1140"/>
                <a:gd name="T20" fmla="*/ 1140 w 2580"/>
                <a:gd name="T21" fmla="*/ 1080 h 1140"/>
                <a:gd name="T22" fmla="*/ 324 w 2580"/>
                <a:gd name="T23" fmla="*/ 1032 h 1140"/>
                <a:gd name="T24" fmla="*/ 36 w 2580"/>
                <a:gd name="T25" fmla="*/ 792 h 11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580" h="1140">
                  <a:moveTo>
                    <a:pt x="36" y="792"/>
                  </a:moveTo>
                  <a:cubicBezTo>
                    <a:pt x="66" y="666"/>
                    <a:pt x="180" y="544"/>
                    <a:pt x="228" y="456"/>
                  </a:cubicBezTo>
                  <a:cubicBezTo>
                    <a:pt x="276" y="368"/>
                    <a:pt x="260" y="304"/>
                    <a:pt x="324" y="264"/>
                  </a:cubicBezTo>
                  <a:cubicBezTo>
                    <a:pt x="388" y="224"/>
                    <a:pt x="484" y="208"/>
                    <a:pt x="612" y="216"/>
                  </a:cubicBezTo>
                  <a:cubicBezTo>
                    <a:pt x="740" y="224"/>
                    <a:pt x="828" y="330"/>
                    <a:pt x="1092" y="312"/>
                  </a:cubicBezTo>
                  <a:cubicBezTo>
                    <a:pt x="1422" y="270"/>
                    <a:pt x="1416" y="0"/>
                    <a:pt x="1536" y="60"/>
                  </a:cubicBezTo>
                  <a:cubicBezTo>
                    <a:pt x="1782" y="204"/>
                    <a:pt x="2256" y="82"/>
                    <a:pt x="2388" y="120"/>
                  </a:cubicBezTo>
                  <a:cubicBezTo>
                    <a:pt x="2520" y="158"/>
                    <a:pt x="2580" y="198"/>
                    <a:pt x="2328" y="288"/>
                  </a:cubicBezTo>
                  <a:cubicBezTo>
                    <a:pt x="2094" y="378"/>
                    <a:pt x="2178" y="488"/>
                    <a:pt x="2028" y="612"/>
                  </a:cubicBezTo>
                  <a:cubicBezTo>
                    <a:pt x="1878" y="736"/>
                    <a:pt x="1576" y="954"/>
                    <a:pt x="1428" y="1032"/>
                  </a:cubicBezTo>
                  <a:cubicBezTo>
                    <a:pt x="1292" y="1112"/>
                    <a:pt x="1218" y="1140"/>
                    <a:pt x="1140" y="1080"/>
                  </a:cubicBezTo>
                  <a:cubicBezTo>
                    <a:pt x="918" y="960"/>
                    <a:pt x="508" y="1080"/>
                    <a:pt x="324" y="1032"/>
                  </a:cubicBezTo>
                  <a:cubicBezTo>
                    <a:pt x="140" y="984"/>
                    <a:pt x="0" y="918"/>
                    <a:pt x="36" y="792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3A585A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1170" y="910"/>
              <a:ext cx="1758" cy="696"/>
            </a:xfrm>
            <a:custGeom>
              <a:avLst/>
              <a:gdLst>
                <a:gd name="T0" fmla="*/ 60 w 1758"/>
                <a:gd name="T1" fmla="*/ 594 h 696"/>
                <a:gd name="T2" fmla="*/ 126 w 1758"/>
                <a:gd name="T3" fmla="*/ 234 h 696"/>
                <a:gd name="T4" fmla="*/ 1182 w 1758"/>
                <a:gd name="T5" fmla="*/ 234 h 696"/>
                <a:gd name="T6" fmla="*/ 1518 w 1758"/>
                <a:gd name="T7" fmla="*/ 90 h 696"/>
                <a:gd name="T8" fmla="*/ 1710 w 1758"/>
                <a:gd name="T9" fmla="*/ 138 h 696"/>
                <a:gd name="T10" fmla="*/ 1230 w 1758"/>
                <a:gd name="T11" fmla="*/ 522 h 696"/>
                <a:gd name="T12" fmla="*/ 750 w 1758"/>
                <a:gd name="T13" fmla="*/ 666 h 696"/>
                <a:gd name="T14" fmla="*/ 60 w 1758"/>
                <a:gd name="T15" fmla="*/ 594 h 6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58" h="696">
                  <a:moveTo>
                    <a:pt x="60" y="594"/>
                  </a:moveTo>
                  <a:cubicBezTo>
                    <a:pt x="0" y="462"/>
                    <a:pt x="48" y="306"/>
                    <a:pt x="126" y="234"/>
                  </a:cubicBezTo>
                  <a:cubicBezTo>
                    <a:pt x="390" y="30"/>
                    <a:pt x="654" y="378"/>
                    <a:pt x="1182" y="234"/>
                  </a:cubicBezTo>
                  <a:cubicBezTo>
                    <a:pt x="1414" y="210"/>
                    <a:pt x="1284" y="132"/>
                    <a:pt x="1518" y="90"/>
                  </a:cubicBezTo>
                  <a:cubicBezTo>
                    <a:pt x="1680" y="0"/>
                    <a:pt x="1758" y="66"/>
                    <a:pt x="1710" y="138"/>
                  </a:cubicBezTo>
                  <a:cubicBezTo>
                    <a:pt x="1662" y="210"/>
                    <a:pt x="1290" y="372"/>
                    <a:pt x="1230" y="522"/>
                  </a:cubicBezTo>
                  <a:cubicBezTo>
                    <a:pt x="1134" y="696"/>
                    <a:pt x="945" y="654"/>
                    <a:pt x="750" y="666"/>
                  </a:cubicBezTo>
                  <a:cubicBezTo>
                    <a:pt x="555" y="678"/>
                    <a:pt x="164" y="666"/>
                    <a:pt x="60" y="594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3A585A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 rot="-299203">
              <a:off x="1296" y="1240"/>
              <a:ext cx="928" cy="192"/>
            </a:xfrm>
            <a:custGeom>
              <a:avLst/>
              <a:gdLst>
                <a:gd name="T0" fmla="*/ 104 w 928"/>
                <a:gd name="T1" fmla="*/ 96 h 192"/>
                <a:gd name="T2" fmla="*/ 152 w 928"/>
                <a:gd name="T3" fmla="*/ 0 h 192"/>
                <a:gd name="T4" fmla="*/ 728 w 928"/>
                <a:gd name="T5" fmla="*/ 96 h 192"/>
                <a:gd name="T6" fmla="*/ 920 w 928"/>
                <a:gd name="T7" fmla="*/ 96 h 192"/>
                <a:gd name="T8" fmla="*/ 776 w 928"/>
                <a:gd name="T9" fmla="*/ 192 h 192"/>
                <a:gd name="T10" fmla="*/ 104 w 928"/>
                <a:gd name="T11" fmla="*/ 96 h 1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28" h="192">
                  <a:moveTo>
                    <a:pt x="104" y="96"/>
                  </a:moveTo>
                  <a:cubicBezTo>
                    <a:pt x="0" y="64"/>
                    <a:pt x="48" y="0"/>
                    <a:pt x="152" y="0"/>
                  </a:cubicBezTo>
                  <a:cubicBezTo>
                    <a:pt x="256" y="0"/>
                    <a:pt x="600" y="80"/>
                    <a:pt x="728" y="96"/>
                  </a:cubicBezTo>
                  <a:cubicBezTo>
                    <a:pt x="856" y="112"/>
                    <a:pt x="912" y="80"/>
                    <a:pt x="920" y="96"/>
                  </a:cubicBezTo>
                  <a:cubicBezTo>
                    <a:pt x="928" y="112"/>
                    <a:pt x="912" y="192"/>
                    <a:pt x="776" y="192"/>
                  </a:cubicBezTo>
                  <a:cubicBezTo>
                    <a:pt x="640" y="192"/>
                    <a:pt x="208" y="128"/>
                    <a:pt x="104" y="96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3A585A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0" y="1584"/>
              <a:ext cx="5754" cy="2280"/>
            </a:xfrm>
            <a:custGeom>
              <a:avLst/>
              <a:gdLst>
                <a:gd name="T0" fmla="*/ 0 w 5754"/>
                <a:gd name="T1" fmla="*/ 40 h 2280"/>
                <a:gd name="T2" fmla="*/ 336 w 5754"/>
                <a:gd name="T3" fmla="*/ 40 h 2280"/>
                <a:gd name="T4" fmla="*/ 720 w 5754"/>
                <a:gd name="T5" fmla="*/ 280 h 2280"/>
                <a:gd name="T6" fmla="*/ 912 w 5754"/>
                <a:gd name="T7" fmla="*/ 712 h 2280"/>
                <a:gd name="T8" fmla="*/ 864 w 5754"/>
                <a:gd name="T9" fmla="*/ 1240 h 2280"/>
                <a:gd name="T10" fmla="*/ 960 w 5754"/>
                <a:gd name="T11" fmla="*/ 1768 h 2280"/>
                <a:gd name="T12" fmla="*/ 1440 w 5754"/>
                <a:gd name="T13" fmla="*/ 2152 h 2280"/>
                <a:gd name="T14" fmla="*/ 2160 w 5754"/>
                <a:gd name="T15" fmla="*/ 2248 h 2280"/>
                <a:gd name="T16" fmla="*/ 2688 w 5754"/>
                <a:gd name="T17" fmla="*/ 1960 h 2280"/>
                <a:gd name="T18" fmla="*/ 2706 w 5754"/>
                <a:gd name="T19" fmla="*/ 472 h 2280"/>
                <a:gd name="T20" fmla="*/ 3456 w 5754"/>
                <a:gd name="T21" fmla="*/ 424 h 2280"/>
                <a:gd name="T22" fmla="*/ 4416 w 5754"/>
                <a:gd name="T23" fmla="*/ 712 h 2280"/>
                <a:gd name="T24" fmla="*/ 4416 w 5754"/>
                <a:gd name="T25" fmla="*/ 1432 h 2280"/>
                <a:gd name="T26" fmla="*/ 4728 w 5754"/>
                <a:gd name="T27" fmla="*/ 1822 h 2280"/>
                <a:gd name="T28" fmla="*/ 5322 w 5754"/>
                <a:gd name="T29" fmla="*/ 2206 h 2280"/>
                <a:gd name="T30" fmla="*/ 5754 w 5754"/>
                <a:gd name="T31" fmla="*/ 1510 h 228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754" h="2280">
                  <a:moveTo>
                    <a:pt x="0" y="40"/>
                  </a:moveTo>
                  <a:cubicBezTo>
                    <a:pt x="56" y="40"/>
                    <a:pt x="216" y="0"/>
                    <a:pt x="336" y="40"/>
                  </a:cubicBezTo>
                  <a:cubicBezTo>
                    <a:pt x="456" y="80"/>
                    <a:pt x="624" y="168"/>
                    <a:pt x="720" y="280"/>
                  </a:cubicBezTo>
                  <a:cubicBezTo>
                    <a:pt x="816" y="392"/>
                    <a:pt x="888" y="552"/>
                    <a:pt x="912" y="712"/>
                  </a:cubicBezTo>
                  <a:cubicBezTo>
                    <a:pt x="936" y="872"/>
                    <a:pt x="856" y="1064"/>
                    <a:pt x="864" y="1240"/>
                  </a:cubicBezTo>
                  <a:cubicBezTo>
                    <a:pt x="872" y="1416"/>
                    <a:pt x="864" y="1616"/>
                    <a:pt x="960" y="1768"/>
                  </a:cubicBezTo>
                  <a:cubicBezTo>
                    <a:pt x="1056" y="1920"/>
                    <a:pt x="1240" y="2072"/>
                    <a:pt x="1440" y="2152"/>
                  </a:cubicBezTo>
                  <a:cubicBezTo>
                    <a:pt x="1640" y="2232"/>
                    <a:pt x="1952" y="2280"/>
                    <a:pt x="2160" y="2248"/>
                  </a:cubicBezTo>
                  <a:cubicBezTo>
                    <a:pt x="2368" y="2216"/>
                    <a:pt x="2597" y="2256"/>
                    <a:pt x="2688" y="1960"/>
                  </a:cubicBezTo>
                  <a:cubicBezTo>
                    <a:pt x="2779" y="1664"/>
                    <a:pt x="2578" y="728"/>
                    <a:pt x="2706" y="472"/>
                  </a:cubicBezTo>
                  <a:cubicBezTo>
                    <a:pt x="2834" y="216"/>
                    <a:pt x="3171" y="384"/>
                    <a:pt x="3456" y="424"/>
                  </a:cubicBezTo>
                  <a:cubicBezTo>
                    <a:pt x="3741" y="464"/>
                    <a:pt x="4256" y="544"/>
                    <a:pt x="4416" y="712"/>
                  </a:cubicBezTo>
                  <a:cubicBezTo>
                    <a:pt x="4576" y="880"/>
                    <a:pt x="4364" y="1247"/>
                    <a:pt x="4416" y="1432"/>
                  </a:cubicBezTo>
                  <a:cubicBezTo>
                    <a:pt x="4468" y="1617"/>
                    <a:pt x="4577" y="1693"/>
                    <a:pt x="4728" y="1822"/>
                  </a:cubicBezTo>
                  <a:cubicBezTo>
                    <a:pt x="4879" y="1951"/>
                    <a:pt x="5151" y="2258"/>
                    <a:pt x="5322" y="2206"/>
                  </a:cubicBezTo>
                  <a:cubicBezTo>
                    <a:pt x="5493" y="2154"/>
                    <a:pt x="5664" y="1655"/>
                    <a:pt x="5754" y="1510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3A585A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1056" y="2008"/>
              <a:ext cx="1496" cy="1464"/>
            </a:xfrm>
            <a:custGeom>
              <a:avLst/>
              <a:gdLst>
                <a:gd name="T0" fmla="*/ 408 w 1496"/>
                <a:gd name="T1" fmla="*/ 16 h 1464"/>
                <a:gd name="T2" fmla="*/ 72 w 1496"/>
                <a:gd name="T3" fmla="*/ 304 h 1464"/>
                <a:gd name="T4" fmla="*/ 72 w 1496"/>
                <a:gd name="T5" fmla="*/ 976 h 1464"/>
                <a:gd name="T6" fmla="*/ 504 w 1496"/>
                <a:gd name="T7" fmla="*/ 1360 h 1464"/>
                <a:gd name="T8" fmla="*/ 1128 w 1496"/>
                <a:gd name="T9" fmla="*/ 1408 h 1464"/>
                <a:gd name="T10" fmla="*/ 1464 w 1496"/>
                <a:gd name="T11" fmla="*/ 1024 h 1464"/>
                <a:gd name="T12" fmla="*/ 1320 w 1496"/>
                <a:gd name="T13" fmla="*/ 208 h 1464"/>
                <a:gd name="T14" fmla="*/ 408 w 1496"/>
                <a:gd name="T15" fmla="*/ 16 h 14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96" h="1464">
                  <a:moveTo>
                    <a:pt x="408" y="16"/>
                  </a:moveTo>
                  <a:cubicBezTo>
                    <a:pt x="200" y="32"/>
                    <a:pt x="128" y="144"/>
                    <a:pt x="72" y="304"/>
                  </a:cubicBezTo>
                  <a:cubicBezTo>
                    <a:pt x="16" y="464"/>
                    <a:pt x="0" y="800"/>
                    <a:pt x="72" y="976"/>
                  </a:cubicBezTo>
                  <a:cubicBezTo>
                    <a:pt x="144" y="1152"/>
                    <a:pt x="328" y="1288"/>
                    <a:pt x="504" y="1360"/>
                  </a:cubicBezTo>
                  <a:cubicBezTo>
                    <a:pt x="680" y="1432"/>
                    <a:pt x="968" y="1464"/>
                    <a:pt x="1128" y="1408"/>
                  </a:cubicBezTo>
                  <a:cubicBezTo>
                    <a:pt x="1288" y="1352"/>
                    <a:pt x="1432" y="1224"/>
                    <a:pt x="1464" y="1024"/>
                  </a:cubicBezTo>
                  <a:cubicBezTo>
                    <a:pt x="1496" y="824"/>
                    <a:pt x="1496" y="376"/>
                    <a:pt x="1320" y="208"/>
                  </a:cubicBezTo>
                  <a:cubicBezTo>
                    <a:pt x="1144" y="40"/>
                    <a:pt x="616" y="0"/>
                    <a:pt x="408" y="16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3A585A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 rot="1159149">
              <a:off x="1296" y="2152"/>
              <a:ext cx="1126" cy="730"/>
            </a:xfrm>
            <a:custGeom>
              <a:avLst/>
              <a:gdLst>
                <a:gd name="T0" fmla="*/ 940 w 1126"/>
                <a:gd name="T1" fmla="*/ 196 h 730"/>
                <a:gd name="T2" fmla="*/ 576 w 1126"/>
                <a:gd name="T3" fmla="*/ 20 h 730"/>
                <a:gd name="T4" fmla="*/ 192 w 1126"/>
                <a:gd name="T5" fmla="*/ 76 h 730"/>
                <a:gd name="T6" fmla="*/ 24 w 1126"/>
                <a:gd name="T7" fmla="*/ 372 h 730"/>
                <a:gd name="T8" fmla="*/ 520 w 1126"/>
                <a:gd name="T9" fmla="*/ 670 h 730"/>
                <a:gd name="T10" fmla="*/ 1048 w 1126"/>
                <a:gd name="T11" fmla="*/ 568 h 730"/>
                <a:gd name="T12" fmla="*/ 940 w 1126"/>
                <a:gd name="T13" fmla="*/ 196 h 7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26" h="730">
                  <a:moveTo>
                    <a:pt x="940" y="196"/>
                  </a:moveTo>
                  <a:cubicBezTo>
                    <a:pt x="700" y="100"/>
                    <a:pt x="701" y="40"/>
                    <a:pt x="576" y="20"/>
                  </a:cubicBezTo>
                  <a:cubicBezTo>
                    <a:pt x="451" y="0"/>
                    <a:pt x="284" y="17"/>
                    <a:pt x="192" y="76"/>
                  </a:cubicBezTo>
                  <a:cubicBezTo>
                    <a:pt x="100" y="135"/>
                    <a:pt x="56" y="132"/>
                    <a:pt x="24" y="372"/>
                  </a:cubicBezTo>
                  <a:cubicBezTo>
                    <a:pt x="0" y="730"/>
                    <a:pt x="350" y="637"/>
                    <a:pt x="520" y="670"/>
                  </a:cubicBezTo>
                  <a:cubicBezTo>
                    <a:pt x="690" y="703"/>
                    <a:pt x="978" y="647"/>
                    <a:pt x="1048" y="568"/>
                  </a:cubicBezTo>
                  <a:cubicBezTo>
                    <a:pt x="1118" y="489"/>
                    <a:pt x="1126" y="280"/>
                    <a:pt x="940" y="196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3A585A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3112" y="-8"/>
              <a:ext cx="2648" cy="3394"/>
            </a:xfrm>
            <a:custGeom>
              <a:avLst/>
              <a:gdLst>
                <a:gd name="T0" fmla="*/ 1496 w 2648"/>
                <a:gd name="T1" fmla="*/ 0 h 3394"/>
                <a:gd name="T2" fmla="*/ 1640 w 2648"/>
                <a:gd name="T3" fmla="*/ 384 h 3394"/>
                <a:gd name="T4" fmla="*/ 1400 w 2648"/>
                <a:gd name="T5" fmla="*/ 864 h 3394"/>
                <a:gd name="T6" fmla="*/ 536 w 2648"/>
                <a:gd name="T7" fmla="*/ 1200 h 3394"/>
                <a:gd name="T8" fmla="*/ 56 w 2648"/>
                <a:gd name="T9" fmla="*/ 1584 h 3394"/>
                <a:gd name="T10" fmla="*/ 200 w 2648"/>
                <a:gd name="T11" fmla="*/ 1872 h 3394"/>
                <a:gd name="T12" fmla="*/ 1064 w 2648"/>
                <a:gd name="T13" fmla="*/ 2016 h 3394"/>
                <a:gd name="T14" fmla="*/ 1592 w 2648"/>
                <a:gd name="T15" fmla="*/ 2304 h 3394"/>
                <a:gd name="T16" fmla="*/ 1562 w 2648"/>
                <a:gd name="T17" fmla="*/ 2940 h 3394"/>
                <a:gd name="T18" fmla="*/ 2120 w 2648"/>
                <a:gd name="T19" fmla="*/ 3384 h 3394"/>
                <a:gd name="T20" fmla="*/ 2648 w 2648"/>
                <a:gd name="T21" fmla="*/ 2880 h 33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648" h="3394">
                  <a:moveTo>
                    <a:pt x="1496" y="0"/>
                  </a:moveTo>
                  <a:cubicBezTo>
                    <a:pt x="1520" y="64"/>
                    <a:pt x="1656" y="240"/>
                    <a:pt x="1640" y="384"/>
                  </a:cubicBezTo>
                  <a:cubicBezTo>
                    <a:pt x="1624" y="528"/>
                    <a:pt x="1584" y="728"/>
                    <a:pt x="1400" y="864"/>
                  </a:cubicBezTo>
                  <a:cubicBezTo>
                    <a:pt x="1216" y="1000"/>
                    <a:pt x="760" y="1080"/>
                    <a:pt x="536" y="1200"/>
                  </a:cubicBezTo>
                  <a:cubicBezTo>
                    <a:pt x="312" y="1320"/>
                    <a:pt x="112" y="1472"/>
                    <a:pt x="56" y="1584"/>
                  </a:cubicBezTo>
                  <a:cubicBezTo>
                    <a:pt x="0" y="1696"/>
                    <a:pt x="32" y="1800"/>
                    <a:pt x="200" y="1872"/>
                  </a:cubicBezTo>
                  <a:cubicBezTo>
                    <a:pt x="368" y="1944"/>
                    <a:pt x="832" y="1944"/>
                    <a:pt x="1064" y="2016"/>
                  </a:cubicBezTo>
                  <a:cubicBezTo>
                    <a:pt x="1296" y="2088"/>
                    <a:pt x="1509" y="2150"/>
                    <a:pt x="1592" y="2304"/>
                  </a:cubicBezTo>
                  <a:cubicBezTo>
                    <a:pt x="1675" y="2458"/>
                    <a:pt x="1474" y="2760"/>
                    <a:pt x="1562" y="2940"/>
                  </a:cubicBezTo>
                  <a:cubicBezTo>
                    <a:pt x="1650" y="3120"/>
                    <a:pt x="1939" y="3394"/>
                    <a:pt x="2120" y="3384"/>
                  </a:cubicBezTo>
                  <a:cubicBezTo>
                    <a:pt x="2301" y="3374"/>
                    <a:pt x="2538" y="2985"/>
                    <a:pt x="2648" y="2880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3A585A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3504" y="-8"/>
              <a:ext cx="2256" cy="3160"/>
            </a:xfrm>
            <a:custGeom>
              <a:avLst/>
              <a:gdLst>
                <a:gd name="T0" fmla="*/ 1488 w 2256"/>
                <a:gd name="T1" fmla="*/ 0 h 3160"/>
                <a:gd name="T2" fmla="*/ 1488 w 2256"/>
                <a:gd name="T3" fmla="*/ 528 h 3160"/>
                <a:gd name="T4" fmla="*/ 1104 w 2256"/>
                <a:gd name="T5" fmla="*/ 1008 h 3160"/>
                <a:gd name="T6" fmla="*/ 144 w 2256"/>
                <a:gd name="T7" fmla="*/ 1488 h 3160"/>
                <a:gd name="T8" fmla="*/ 240 w 2256"/>
                <a:gd name="T9" fmla="*/ 1776 h 3160"/>
                <a:gd name="T10" fmla="*/ 1056 w 2256"/>
                <a:gd name="T11" fmla="*/ 1872 h 3160"/>
                <a:gd name="T12" fmla="*/ 1536 w 2256"/>
                <a:gd name="T13" fmla="*/ 2064 h 3160"/>
                <a:gd name="T14" fmla="*/ 1536 w 2256"/>
                <a:gd name="T15" fmla="*/ 2448 h 3160"/>
                <a:gd name="T16" fmla="*/ 1344 w 2256"/>
                <a:gd name="T17" fmla="*/ 2784 h 3160"/>
                <a:gd name="T18" fmla="*/ 1632 w 2256"/>
                <a:gd name="T19" fmla="*/ 3120 h 3160"/>
                <a:gd name="T20" fmla="*/ 1968 w 2256"/>
                <a:gd name="T21" fmla="*/ 3024 h 3160"/>
                <a:gd name="T22" fmla="*/ 2208 w 2256"/>
                <a:gd name="T23" fmla="*/ 2496 h 3160"/>
                <a:gd name="T24" fmla="*/ 2112 w 2256"/>
                <a:gd name="T25" fmla="*/ 1968 h 3160"/>
                <a:gd name="T26" fmla="*/ 1776 w 2256"/>
                <a:gd name="T27" fmla="*/ 1584 h 3160"/>
                <a:gd name="T28" fmla="*/ 1824 w 2256"/>
                <a:gd name="T29" fmla="*/ 1152 h 3160"/>
                <a:gd name="T30" fmla="*/ 2256 w 2256"/>
                <a:gd name="T31" fmla="*/ 672 h 316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256" h="3160">
                  <a:moveTo>
                    <a:pt x="1488" y="0"/>
                  </a:moveTo>
                  <a:cubicBezTo>
                    <a:pt x="1488" y="88"/>
                    <a:pt x="1552" y="360"/>
                    <a:pt x="1488" y="528"/>
                  </a:cubicBezTo>
                  <a:cubicBezTo>
                    <a:pt x="1424" y="696"/>
                    <a:pt x="1328" y="848"/>
                    <a:pt x="1104" y="1008"/>
                  </a:cubicBezTo>
                  <a:cubicBezTo>
                    <a:pt x="880" y="1168"/>
                    <a:pt x="288" y="1360"/>
                    <a:pt x="144" y="1488"/>
                  </a:cubicBezTo>
                  <a:cubicBezTo>
                    <a:pt x="0" y="1616"/>
                    <a:pt x="88" y="1712"/>
                    <a:pt x="240" y="1776"/>
                  </a:cubicBezTo>
                  <a:cubicBezTo>
                    <a:pt x="392" y="1840"/>
                    <a:pt x="840" y="1824"/>
                    <a:pt x="1056" y="1872"/>
                  </a:cubicBezTo>
                  <a:cubicBezTo>
                    <a:pt x="1272" y="1920"/>
                    <a:pt x="1456" y="1968"/>
                    <a:pt x="1536" y="2064"/>
                  </a:cubicBezTo>
                  <a:cubicBezTo>
                    <a:pt x="1616" y="2160"/>
                    <a:pt x="1568" y="2328"/>
                    <a:pt x="1536" y="2448"/>
                  </a:cubicBezTo>
                  <a:cubicBezTo>
                    <a:pt x="1504" y="2568"/>
                    <a:pt x="1328" y="2672"/>
                    <a:pt x="1344" y="2784"/>
                  </a:cubicBezTo>
                  <a:cubicBezTo>
                    <a:pt x="1360" y="2896"/>
                    <a:pt x="1528" y="3080"/>
                    <a:pt x="1632" y="3120"/>
                  </a:cubicBezTo>
                  <a:cubicBezTo>
                    <a:pt x="1736" y="3160"/>
                    <a:pt x="1872" y="3128"/>
                    <a:pt x="1968" y="3024"/>
                  </a:cubicBezTo>
                  <a:cubicBezTo>
                    <a:pt x="2064" y="2920"/>
                    <a:pt x="2184" y="2672"/>
                    <a:pt x="2208" y="2496"/>
                  </a:cubicBezTo>
                  <a:cubicBezTo>
                    <a:pt x="2232" y="2320"/>
                    <a:pt x="2184" y="2120"/>
                    <a:pt x="2112" y="1968"/>
                  </a:cubicBezTo>
                  <a:cubicBezTo>
                    <a:pt x="2040" y="1816"/>
                    <a:pt x="1824" y="1720"/>
                    <a:pt x="1776" y="1584"/>
                  </a:cubicBezTo>
                  <a:cubicBezTo>
                    <a:pt x="1728" y="1448"/>
                    <a:pt x="1744" y="1304"/>
                    <a:pt x="1824" y="1152"/>
                  </a:cubicBezTo>
                  <a:cubicBezTo>
                    <a:pt x="1904" y="1000"/>
                    <a:pt x="2166" y="772"/>
                    <a:pt x="2256" y="672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3A585A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4008" y="1080"/>
              <a:ext cx="1048" cy="696"/>
            </a:xfrm>
            <a:custGeom>
              <a:avLst/>
              <a:gdLst>
                <a:gd name="T0" fmla="*/ 984 w 1048"/>
                <a:gd name="T1" fmla="*/ 256 h 696"/>
                <a:gd name="T2" fmla="*/ 840 w 1048"/>
                <a:gd name="T3" fmla="*/ 16 h 696"/>
                <a:gd name="T4" fmla="*/ 552 w 1048"/>
                <a:gd name="T5" fmla="*/ 160 h 696"/>
                <a:gd name="T6" fmla="*/ 320 w 1048"/>
                <a:gd name="T7" fmla="*/ 304 h 696"/>
                <a:gd name="T8" fmla="*/ 600 w 1048"/>
                <a:gd name="T9" fmla="*/ 592 h 696"/>
                <a:gd name="T10" fmla="*/ 984 w 1048"/>
                <a:gd name="T11" fmla="*/ 640 h 696"/>
                <a:gd name="T12" fmla="*/ 984 w 1048"/>
                <a:gd name="T13" fmla="*/ 256 h 6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48" h="696">
                  <a:moveTo>
                    <a:pt x="984" y="256"/>
                  </a:moveTo>
                  <a:cubicBezTo>
                    <a:pt x="960" y="152"/>
                    <a:pt x="992" y="32"/>
                    <a:pt x="840" y="16"/>
                  </a:cubicBezTo>
                  <a:cubicBezTo>
                    <a:pt x="736" y="0"/>
                    <a:pt x="624" y="104"/>
                    <a:pt x="552" y="160"/>
                  </a:cubicBezTo>
                  <a:cubicBezTo>
                    <a:pt x="465" y="208"/>
                    <a:pt x="480" y="240"/>
                    <a:pt x="320" y="304"/>
                  </a:cubicBezTo>
                  <a:cubicBezTo>
                    <a:pt x="168" y="368"/>
                    <a:pt x="0" y="512"/>
                    <a:pt x="600" y="592"/>
                  </a:cubicBezTo>
                  <a:cubicBezTo>
                    <a:pt x="696" y="640"/>
                    <a:pt x="920" y="696"/>
                    <a:pt x="984" y="640"/>
                  </a:cubicBezTo>
                  <a:cubicBezTo>
                    <a:pt x="1048" y="584"/>
                    <a:pt x="984" y="336"/>
                    <a:pt x="984" y="256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3A585A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117" y="-8"/>
              <a:ext cx="547" cy="696"/>
            </a:xfrm>
            <a:custGeom>
              <a:avLst/>
              <a:gdLst>
                <a:gd name="T0" fmla="*/ 19 w 547"/>
                <a:gd name="T1" fmla="*/ 0 h 696"/>
                <a:gd name="T2" fmla="*/ 19 w 547"/>
                <a:gd name="T3" fmla="*/ 528 h 696"/>
                <a:gd name="T4" fmla="*/ 131 w 547"/>
                <a:gd name="T5" fmla="*/ 680 h 696"/>
                <a:gd name="T6" fmla="*/ 355 w 547"/>
                <a:gd name="T7" fmla="*/ 624 h 696"/>
                <a:gd name="T8" fmla="*/ 499 w 547"/>
                <a:gd name="T9" fmla="*/ 384 h 696"/>
                <a:gd name="T10" fmla="*/ 547 w 547"/>
                <a:gd name="T11" fmla="*/ 0 h 6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47" h="696">
                  <a:moveTo>
                    <a:pt x="19" y="0"/>
                  </a:moveTo>
                  <a:cubicBezTo>
                    <a:pt x="19" y="88"/>
                    <a:pt x="0" y="415"/>
                    <a:pt x="19" y="528"/>
                  </a:cubicBezTo>
                  <a:cubicBezTo>
                    <a:pt x="38" y="641"/>
                    <a:pt x="75" y="664"/>
                    <a:pt x="131" y="680"/>
                  </a:cubicBezTo>
                  <a:cubicBezTo>
                    <a:pt x="187" y="696"/>
                    <a:pt x="294" y="673"/>
                    <a:pt x="355" y="624"/>
                  </a:cubicBezTo>
                  <a:cubicBezTo>
                    <a:pt x="416" y="575"/>
                    <a:pt x="467" y="488"/>
                    <a:pt x="499" y="384"/>
                  </a:cubicBezTo>
                  <a:cubicBezTo>
                    <a:pt x="531" y="280"/>
                    <a:pt x="537" y="80"/>
                    <a:pt x="547" y="0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3A585A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0" y="2024"/>
              <a:ext cx="1984" cy="2296"/>
            </a:xfrm>
            <a:custGeom>
              <a:avLst/>
              <a:gdLst>
                <a:gd name="T0" fmla="*/ 0 w 1984"/>
                <a:gd name="T1" fmla="*/ 32 h 2296"/>
                <a:gd name="T2" fmla="*/ 336 w 1984"/>
                <a:gd name="T3" fmla="*/ 32 h 2296"/>
                <a:gd name="T4" fmla="*/ 592 w 1984"/>
                <a:gd name="T5" fmla="*/ 224 h 2296"/>
                <a:gd name="T6" fmla="*/ 696 w 1984"/>
                <a:gd name="T7" fmla="*/ 664 h 2296"/>
                <a:gd name="T8" fmla="*/ 664 w 1984"/>
                <a:gd name="T9" fmla="*/ 1224 h 2296"/>
                <a:gd name="T10" fmla="*/ 816 w 1984"/>
                <a:gd name="T11" fmla="*/ 1784 h 2296"/>
                <a:gd name="T12" fmla="*/ 1128 w 1984"/>
                <a:gd name="T13" fmla="*/ 2128 h 2296"/>
                <a:gd name="T14" fmla="*/ 1984 w 1984"/>
                <a:gd name="T15" fmla="*/ 2296 h 22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984" h="2296">
                  <a:moveTo>
                    <a:pt x="0" y="32"/>
                  </a:moveTo>
                  <a:cubicBezTo>
                    <a:pt x="56" y="32"/>
                    <a:pt x="237" y="0"/>
                    <a:pt x="336" y="32"/>
                  </a:cubicBezTo>
                  <a:cubicBezTo>
                    <a:pt x="435" y="64"/>
                    <a:pt x="532" y="119"/>
                    <a:pt x="592" y="224"/>
                  </a:cubicBezTo>
                  <a:cubicBezTo>
                    <a:pt x="652" y="329"/>
                    <a:pt x="684" y="497"/>
                    <a:pt x="696" y="664"/>
                  </a:cubicBezTo>
                  <a:cubicBezTo>
                    <a:pt x="708" y="831"/>
                    <a:pt x="644" y="1037"/>
                    <a:pt x="664" y="1224"/>
                  </a:cubicBezTo>
                  <a:cubicBezTo>
                    <a:pt x="684" y="1411"/>
                    <a:pt x="739" y="1633"/>
                    <a:pt x="816" y="1784"/>
                  </a:cubicBezTo>
                  <a:cubicBezTo>
                    <a:pt x="893" y="1935"/>
                    <a:pt x="933" y="2043"/>
                    <a:pt x="1128" y="2128"/>
                  </a:cubicBezTo>
                  <a:cubicBezTo>
                    <a:pt x="1323" y="2213"/>
                    <a:pt x="1806" y="2261"/>
                    <a:pt x="1984" y="2296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3A585A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0" y="2400"/>
              <a:ext cx="816" cy="1912"/>
            </a:xfrm>
            <a:custGeom>
              <a:avLst/>
              <a:gdLst>
                <a:gd name="T0" fmla="*/ 0 w 816"/>
                <a:gd name="T1" fmla="*/ 280 h 1912"/>
                <a:gd name="T2" fmla="*/ 384 w 816"/>
                <a:gd name="T3" fmla="*/ 280 h 1912"/>
                <a:gd name="T4" fmla="*/ 368 w 816"/>
                <a:gd name="T5" fmla="*/ 896 h 1912"/>
                <a:gd name="T6" fmla="*/ 528 w 816"/>
                <a:gd name="T7" fmla="*/ 1528 h 1912"/>
                <a:gd name="T8" fmla="*/ 816 w 816"/>
                <a:gd name="T9" fmla="*/ 1912 h 19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16" h="1912">
                  <a:moveTo>
                    <a:pt x="0" y="280"/>
                  </a:moveTo>
                  <a:cubicBezTo>
                    <a:pt x="144" y="0"/>
                    <a:pt x="323" y="177"/>
                    <a:pt x="384" y="280"/>
                  </a:cubicBezTo>
                  <a:cubicBezTo>
                    <a:pt x="488" y="440"/>
                    <a:pt x="344" y="688"/>
                    <a:pt x="368" y="896"/>
                  </a:cubicBezTo>
                  <a:cubicBezTo>
                    <a:pt x="392" y="1104"/>
                    <a:pt x="453" y="1359"/>
                    <a:pt x="528" y="1528"/>
                  </a:cubicBezTo>
                  <a:cubicBezTo>
                    <a:pt x="603" y="1697"/>
                    <a:pt x="756" y="1832"/>
                    <a:pt x="816" y="1912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3A585A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2688" y="3228"/>
              <a:ext cx="3080" cy="1084"/>
            </a:xfrm>
            <a:custGeom>
              <a:avLst/>
              <a:gdLst>
                <a:gd name="T0" fmla="*/ 0 w 3080"/>
                <a:gd name="T1" fmla="*/ 1084 h 1084"/>
                <a:gd name="T2" fmla="*/ 424 w 3080"/>
                <a:gd name="T3" fmla="*/ 932 h 1084"/>
                <a:gd name="T4" fmla="*/ 640 w 3080"/>
                <a:gd name="T5" fmla="*/ 292 h 1084"/>
                <a:gd name="T6" fmla="*/ 1032 w 3080"/>
                <a:gd name="T7" fmla="*/ 20 h 1084"/>
                <a:gd name="T8" fmla="*/ 1536 w 3080"/>
                <a:gd name="T9" fmla="*/ 172 h 1084"/>
                <a:gd name="T10" fmla="*/ 2064 w 3080"/>
                <a:gd name="T11" fmla="*/ 604 h 1084"/>
                <a:gd name="T12" fmla="*/ 2400 w 3080"/>
                <a:gd name="T13" fmla="*/ 940 h 1084"/>
                <a:gd name="T14" fmla="*/ 3080 w 3080"/>
                <a:gd name="T15" fmla="*/ 1084 h 10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080" h="1084">
                  <a:moveTo>
                    <a:pt x="0" y="1084"/>
                  </a:moveTo>
                  <a:cubicBezTo>
                    <a:pt x="71" y="1059"/>
                    <a:pt x="317" y="1064"/>
                    <a:pt x="424" y="932"/>
                  </a:cubicBezTo>
                  <a:cubicBezTo>
                    <a:pt x="531" y="800"/>
                    <a:pt x="539" y="444"/>
                    <a:pt x="640" y="292"/>
                  </a:cubicBezTo>
                  <a:cubicBezTo>
                    <a:pt x="741" y="140"/>
                    <a:pt x="883" y="40"/>
                    <a:pt x="1032" y="20"/>
                  </a:cubicBezTo>
                  <a:cubicBezTo>
                    <a:pt x="1181" y="0"/>
                    <a:pt x="1364" y="75"/>
                    <a:pt x="1536" y="172"/>
                  </a:cubicBezTo>
                  <a:cubicBezTo>
                    <a:pt x="1708" y="269"/>
                    <a:pt x="1920" y="476"/>
                    <a:pt x="2064" y="604"/>
                  </a:cubicBezTo>
                  <a:cubicBezTo>
                    <a:pt x="2208" y="732"/>
                    <a:pt x="2231" y="860"/>
                    <a:pt x="2400" y="940"/>
                  </a:cubicBezTo>
                  <a:cubicBezTo>
                    <a:pt x="2569" y="1020"/>
                    <a:pt x="2939" y="1054"/>
                    <a:pt x="3080" y="1084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3A585A"/>
                </a:solidFill>
                <a:latin typeface="Times New Roman" panose="02020603050405020304" pitchFamily="18" charset="0"/>
              </a:endParaRPr>
            </a:p>
          </p:txBody>
        </p:sp>
        <p:pic>
          <p:nvPicPr>
            <p:cNvPr id="24" name="Picture 22" descr="Topbanx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33CC99"/>
                </a:clrFrom>
                <a:clrTo>
                  <a:srgbClr val="33CC99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929" t="5319" b="4256"/>
            <a:stretch>
              <a:fillRect/>
            </a:stretch>
          </p:blipFill>
          <p:spPr bwMode="auto">
            <a:xfrm>
              <a:off x="0" y="0"/>
              <a:ext cx="325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Rectangle 23"/>
            <p:cNvSpPr>
              <a:spLocks noChangeArrowheads="1"/>
            </p:cNvSpPr>
            <p:nvPr/>
          </p:nvSpPr>
          <p:spPr bwMode="ltGray">
            <a:xfrm>
              <a:off x="240" y="2112"/>
              <a:ext cx="2688" cy="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3A585A"/>
                </a:solidFill>
              </a:endParaRPr>
            </a:p>
          </p:txBody>
        </p:sp>
      </p:grpSp>
      <p:sp>
        <p:nvSpPr>
          <p:cNvPr id="26" name="Line 24"/>
          <p:cNvSpPr>
            <a:spLocks noChangeShapeType="1"/>
          </p:cNvSpPr>
          <p:nvPr/>
        </p:nvSpPr>
        <p:spPr bwMode="ltGray">
          <a:xfrm>
            <a:off x="685800" y="3429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3A585A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7" name="Group 25"/>
          <p:cNvGrpSpPr>
            <a:grpSpLocks/>
          </p:cNvGrpSpPr>
          <p:nvPr/>
        </p:nvGrpSpPr>
        <p:grpSpPr bwMode="auto">
          <a:xfrm>
            <a:off x="762000" y="3352800"/>
            <a:ext cx="457200" cy="457200"/>
            <a:chOff x="480" y="2112"/>
            <a:chExt cx="288" cy="288"/>
          </a:xfrm>
        </p:grpSpPr>
        <p:sp>
          <p:nvSpPr>
            <p:cNvPr id="28" name="Line 26"/>
            <p:cNvSpPr>
              <a:spLocks noChangeShapeType="1"/>
            </p:cNvSpPr>
            <p:nvPr/>
          </p:nvSpPr>
          <p:spPr bwMode="ltGray">
            <a:xfrm>
              <a:off x="528" y="2160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3A585A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480" y="2112"/>
              <a:ext cx="117" cy="11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3A585A"/>
                </a:solidFill>
              </a:endParaRPr>
            </a:p>
          </p:txBody>
        </p:sp>
      </p:grpSp>
      <p:sp>
        <p:nvSpPr>
          <p:cNvPr id="175132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3600"/>
            <a:ext cx="77724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5133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" name="Rectangle 30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3420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31" name="Rectangle 3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420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32" name="Rectangle 3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3420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782E8-CCDB-4F0F-942B-BCA8A2DD67E7}" type="slidenum">
              <a:rPr lang="en-US" altLang="en-US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6191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7D254-277A-4F7D-AC5E-11E750ADE684}" type="slidenum">
              <a:rPr lang="en-US" altLang="en-US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57635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028700"/>
            <a:ext cx="19431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028700"/>
            <a:ext cx="5676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84A3C-3468-4E36-8D7F-8C2F534DE95E}" type="slidenum">
              <a:rPr lang="en-US" altLang="en-US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20725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287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21717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5800" y="43053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21717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9ACA7-0876-4AFD-B194-99041157652E}" type="slidenum">
              <a:rPr lang="en-US" altLang="en-US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23070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10287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21717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1717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3053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3053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8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9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E384F-97B3-4B58-A040-3B35FAA33AA1}" type="slidenum">
              <a:rPr lang="en-US" altLang="en-US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28142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287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1717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1717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3053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0432B-59B8-43CB-B447-13539CC9C325}" type="slidenum">
              <a:rPr lang="en-US" altLang="en-US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92157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287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717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1717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3053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5AF66-F2DD-4454-9BE1-65F079D01FCF}" type="slidenum">
              <a:rPr lang="en-US" altLang="en-US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242411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20174-CB14-4520-B314-B17D42292D9A}" type="slidenum">
              <a:rPr lang="en-US" altLang="en-US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6290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B2AC3-8FC5-4222-B8A1-49D6594BBC6A}" type="slidenum">
              <a:rPr lang="en-US" altLang="en-US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45447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71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71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B8AF5-B75D-495A-B073-629E373A4D3A}" type="slidenum">
              <a:rPr lang="en-US" altLang="en-US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5172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8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9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C2BC8-7EA5-4A2F-ABB5-329E7CE30469}" type="slidenum">
              <a:rPr lang="en-US" altLang="en-US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54396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728AA-F04E-4314-B4DA-104659290F63}" type="slidenum">
              <a:rPr lang="en-US" altLang="en-US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52855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xfrm>
            <a:off x="6248400" y="6400800"/>
            <a:ext cx="2895600" cy="457200"/>
          </a:xfrm>
        </p:spPr>
        <p:txBody>
          <a:bodyPr/>
          <a:lstStyle>
            <a:lvl1pPr>
              <a:defRPr sz="1800" b="1">
                <a:solidFill>
                  <a:schemeClr val="bg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UNCLASSIFIED</a:t>
            </a:r>
          </a:p>
        </p:txBody>
      </p:sp>
    </p:spTree>
    <p:extLst>
      <p:ext uri="{BB962C8B-B14F-4D97-AF65-F5344CB8AC3E}">
        <p14:creationId xmlns:p14="http://schemas.microsoft.com/office/powerpoint/2010/main" val="86963143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5F3F6-2309-4336-8EA8-1714E704D912}" type="slidenum">
              <a:rPr lang="en-US" altLang="en-US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0185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6A522-2249-4C4B-9C3D-88A5B89585E6}" type="slidenum">
              <a:rPr lang="en-US" altLang="en-US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96657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Pr>
        <a:gradFill rotWithShape="0">
          <a:gsLst>
            <a:gs pos="0">
              <a:srgbClr val="949D84"/>
            </a:gs>
            <a:gs pos="50000">
              <a:srgbClr val="C3CEAE"/>
            </a:gs>
            <a:gs pos="100000">
              <a:srgbClr val="949D8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287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717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74105" name="Rectangle 2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658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EAEAEA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0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658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EAEAEA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07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658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5F3978-39D2-475A-A531-786BD2B27171}" type="slidenum">
              <a:rPr lang="en-US" altLang="en-US">
                <a:solidFill>
                  <a:srgbClr val="EAEAEA"/>
                </a:solidFill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solidFill>
                <a:srgbClr val="EAEAEA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31" name="Picture 28" descr="ir_banner"/>
          <p:cNvPicPr>
            <a:picLocks noChangeAspect="1" noChangeArrowheads="1"/>
          </p:cNvPicPr>
          <p:nvPr/>
        </p:nvPicPr>
        <p:blipFill>
          <a:blip r:embed="rId17">
            <a:lum bright="-4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517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29" descr="NIRLogo"/>
          <p:cNvPicPr>
            <a:picLocks noChangeAspect="1" noChangeArrowheads="1"/>
          </p:cNvPicPr>
          <p:nvPr/>
        </p:nvPicPr>
        <p:blipFill>
          <a:blip r:embed="rId18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5" y="0"/>
            <a:ext cx="14747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39905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Blip>
          <a:blip r:embed="rId19"/>
        </a:buBlip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Blip>
          <a:blip r:embed="rId20"/>
        </a:buBlip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l"/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28700"/>
            <a:ext cx="7772400" cy="640080"/>
          </a:xfrm>
        </p:spPr>
        <p:txBody>
          <a:bodyPr/>
          <a:lstStyle/>
          <a:p>
            <a:r>
              <a:rPr lang="en-US" dirty="0" smtClean="0"/>
              <a:t>Phoenix Imagery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68780"/>
            <a:ext cx="3810000" cy="4114800"/>
          </a:xfrm>
        </p:spPr>
        <p:txBody>
          <a:bodyPr/>
          <a:lstStyle/>
          <a:p>
            <a:r>
              <a:rPr lang="en-US" sz="2000" dirty="0"/>
              <a:t>King Fire – CA 2014</a:t>
            </a:r>
          </a:p>
          <a:p>
            <a:pPr lvl="1"/>
            <a:r>
              <a:rPr lang="en-US" sz="1400" dirty="0"/>
              <a:t>On Sept 17 grew by 50,000+ acres making a 13 mile run to the northeast and nearly tripling in size, final size of 97,717 acres</a:t>
            </a:r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68780"/>
            <a:ext cx="3810000" cy="4114800"/>
          </a:xfrm>
        </p:spPr>
        <p:txBody>
          <a:bodyPr/>
          <a:lstStyle/>
          <a:p>
            <a:r>
              <a:rPr lang="en-US" sz="2000" dirty="0" smtClean="0"/>
              <a:t>Tinder Fire, AZ 2018</a:t>
            </a:r>
          </a:p>
          <a:p>
            <a:pPr lvl="1"/>
            <a:r>
              <a:rPr lang="en-US" sz="1400" dirty="0" smtClean="0"/>
              <a:t>Started April 30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grew to 8,600 ac</a:t>
            </a:r>
            <a:endParaRPr lang="en-US" sz="1400" dirty="0"/>
          </a:p>
          <a:p>
            <a:pPr lvl="1"/>
            <a:r>
              <a:rPr lang="en-US" sz="1400" dirty="0" smtClean="0"/>
              <a:t>Topo and NAIP base provided for reference</a:t>
            </a:r>
            <a:endParaRPr lang="en-US" sz="1400" dirty="0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800" y="2888508"/>
            <a:ext cx="3810000" cy="3961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060" y="2888508"/>
            <a:ext cx="3351326" cy="311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19466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3_Topo">
  <a:themeElements>
    <a:clrScheme name="Topo 1">
      <a:dk1>
        <a:srgbClr val="000000"/>
      </a:dk1>
      <a:lt1>
        <a:srgbClr val="EAEAEA"/>
      </a:lt1>
      <a:dk2>
        <a:srgbClr val="3A585A"/>
      </a:dk2>
      <a:lt2>
        <a:srgbClr val="FFFFCC"/>
      </a:lt2>
      <a:accent1>
        <a:srgbClr val="499EAF"/>
      </a:accent1>
      <a:accent2>
        <a:srgbClr val="376D6C"/>
      </a:accent2>
      <a:accent3>
        <a:srgbClr val="AEB4B5"/>
      </a:accent3>
      <a:accent4>
        <a:srgbClr val="C8C8C8"/>
      </a:accent4>
      <a:accent5>
        <a:srgbClr val="B1CCD4"/>
      </a:accent5>
      <a:accent6>
        <a:srgbClr val="316261"/>
      </a:accent6>
      <a:hlink>
        <a:srgbClr val="CCFFCC"/>
      </a:hlink>
      <a:folHlink>
        <a:srgbClr val="CC9900"/>
      </a:folHlink>
    </a:clrScheme>
    <a:fontScheme name="Top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opo 1">
        <a:dk1>
          <a:srgbClr val="000000"/>
        </a:dk1>
        <a:lt1>
          <a:srgbClr val="EAEAEA"/>
        </a:lt1>
        <a:dk2>
          <a:srgbClr val="3A585A"/>
        </a:dk2>
        <a:lt2>
          <a:srgbClr val="FFFFCC"/>
        </a:lt2>
        <a:accent1>
          <a:srgbClr val="499EAF"/>
        </a:accent1>
        <a:accent2>
          <a:srgbClr val="376D6C"/>
        </a:accent2>
        <a:accent3>
          <a:srgbClr val="AEB4B5"/>
        </a:accent3>
        <a:accent4>
          <a:srgbClr val="C8C8C8"/>
        </a:accent4>
        <a:accent5>
          <a:srgbClr val="B1CCD4"/>
        </a:accent5>
        <a:accent6>
          <a:srgbClr val="316261"/>
        </a:accent6>
        <a:hlink>
          <a:srgbClr val="CCFFCC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o 2">
        <a:dk1>
          <a:srgbClr val="00172E"/>
        </a:dk1>
        <a:lt1>
          <a:srgbClr val="FFFFFF"/>
        </a:lt1>
        <a:dk2>
          <a:srgbClr val="003366"/>
        </a:dk2>
        <a:lt2>
          <a:srgbClr val="B2B2B2"/>
        </a:lt2>
        <a:accent1>
          <a:srgbClr val="91C6D1"/>
        </a:accent1>
        <a:accent2>
          <a:srgbClr val="D6E9EE"/>
        </a:accent2>
        <a:accent3>
          <a:srgbClr val="FFFFFF"/>
        </a:accent3>
        <a:accent4>
          <a:srgbClr val="001226"/>
        </a:accent4>
        <a:accent5>
          <a:srgbClr val="C7DFE5"/>
        </a:accent5>
        <a:accent6>
          <a:srgbClr val="C2D3D8"/>
        </a:accent6>
        <a:hlink>
          <a:srgbClr val="666699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o 3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o 4">
        <a:dk1>
          <a:srgbClr val="333333"/>
        </a:dk1>
        <a:lt1>
          <a:srgbClr val="C0D7D8"/>
        </a:lt1>
        <a:dk2>
          <a:srgbClr val="223C3E"/>
        </a:dk2>
        <a:lt2>
          <a:srgbClr val="809EA2"/>
        </a:lt2>
        <a:accent1>
          <a:srgbClr val="FFFFCC"/>
        </a:accent1>
        <a:accent2>
          <a:srgbClr val="E3ECED"/>
        </a:accent2>
        <a:accent3>
          <a:srgbClr val="DCE8E9"/>
        </a:accent3>
        <a:accent4>
          <a:srgbClr val="2A2A2A"/>
        </a:accent4>
        <a:accent5>
          <a:srgbClr val="FFFFE2"/>
        </a:accent5>
        <a:accent6>
          <a:srgbClr val="CED6D7"/>
        </a:accent6>
        <a:hlink>
          <a:srgbClr val="660066"/>
        </a:hlink>
        <a:folHlink>
          <a:srgbClr val="A98F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77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13_Topo</vt:lpstr>
      <vt:lpstr>Phoenix Imagery Examples</vt:lpstr>
    </vt:vector>
  </TitlesOfParts>
  <Company>U. S. Forest Service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Phoenix Imagery Examples</dc:title>
  <dc:creator>Mellin, Thomas C -FS</dc:creator>
  <cp:lastModifiedBy>Mellin, Thomas C -FS</cp:lastModifiedBy>
  <cp:revision>1</cp:revision>
  <dcterms:created xsi:type="dcterms:W3CDTF">2019-02-28T17:25:42Z</dcterms:created>
  <dcterms:modified xsi:type="dcterms:W3CDTF">2019-02-28T17:27:00Z</dcterms:modified>
</cp:coreProperties>
</file>